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36" r:id="rId1"/>
    <p:sldMasterId id="2147483738" r:id="rId2"/>
  </p:sldMasterIdLst>
  <p:notesMasterIdLst>
    <p:notesMasterId r:id="rId42"/>
  </p:notesMasterIdLst>
  <p:sldIdLst>
    <p:sldId id="259" r:id="rId3"/>
    <p:sldId id="266" r:id="rId4"/>
    <p:sldId id="306" r:id="rId5"/>
    <p:sldId id="307" r:id="rId6"/>
    <p:sldId id="304" r:id="rId7"/>
    <p:sldId id="308" r:id="rId8"/>
    <p:sldId id="336" r:id="rId9"/>
    <p:sldId id="267" r:id="rId10"/>
    <p:sldId id="305" r:id="rId11"/>
    <p:sldId id="313" r:id="rId12"/>
    <p:sldId id="312" r:id="rId13"/>
    <p:sldId id="314" r:id="rId14"/>
    <p:sldId id="309" r:id="rId15"/>
    <p:sldId id="316" r:id="rId16"/>
    <p:sldId id="317" r:id="rId17"/>
    <p:sldId id="315" r:id="rId18"/>
    <p:sldId id="310" r:id="rId19"/>
    <p:sldId id="303" r:id="rId20"/>
    <p:sldId id="268" r:id="rId21"/>
    <p:sldId id="318" r:id="rId22"/>
    <p:sldId id="319" r:id="rId23"/>
    <p:sldId id="328" r:id="rId24"/>
    <p:sldId id="320" r:id="rId25"/>
    <p:sldId id="321" r:id="rId26"/>
    <p:sldId id="330" r:id="rId27"/>
    <p:sldId id="273" r:id="rId28"/>
    <p:sldId id="274" r:id="rId29"/>
    <p:sldId id="275" r:id="rId30"/>
    <p:sldId id="277" r:id="rId31"/>
    <p:sldId id="278" r:id="rId32"/>
    <p:sldId id="279" r:id="rId33"/>
    <p:sldId id="280" r:id="rId34"/>
    <p:sldId id="281" r:id="rId35"/>
    <p:sldId id="333" r:id="rId36"/>
    <p:sldId id="335" r:id="rId37"/>
    <p:sldId id="323" r:id="rId38"/>
    <p:sldId id="334" r:id="rId39"/>
    <p:sldId id="282" r:id="rId40"/>
    <p:sldId id="283" r:id="rId41"/>
  </p:sldIdLst>
  <p:sldSz cx="14630400" cy="8229600"/>
  <p:notesSz cx="6858000" cy="9144000"/>
  <p:embeddedFontLst>
    <p:embeddedFont>
      <p:font typeface="Google Sans" panose="020B0603030502040204" pitchFamily="34" charset="0"/>
      <p:regular r:id="rId43"/>
      <p:bold r:id="rId44"/>
      <p:italic r:id="rId45"/>
      <p:boldItalic r:id="rId46"/>
    </p:embeddedFont>
    <p:embeddedFont>
      <p:font typeface="Google Sans Medium" panose="020B0603030502040204" pitchFamily="34" charset="0"/>
      <p:regular r:id="rId47"/>
      <p:bold r:id="rId48"/>
      <p:italic r:id="rId49"/>
      <p:boldItalic r:id="rId50"/>
    </p:embeddedFont>
    <p:embeddedFont>
      <p:font typeface="Roboto" panose="02000000000000000000" pitchFamily="2" charset="0"/>
      <p:regular r:id="rId51"/>
      <p:bold r:id="rId52"/>
      <p:italic r:id="rId53"/>
      <p:boldItalic r:id="rId54"/>
    </p:embeddedFont>
    <p:embeddedFont>
      <p:font typeface="Roboto Light" panose="02000000000000000000" pitchFamily="2" charset="0"/>
      <p:regular r:id="rId55"/>
      <p:bold r:id="rId56"/>
      <p:italic r:id="rId57"/>
      <p:boldItalic r:id="rId58"/>
    </p:embeddedFont>
    <p:embeddedFont>
      <p:font typeface="Roboto Mono" pitchFamily="2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9"/>
  </p:normalViewPr>
  <p:slideViewPr>
    <p:cSldViewPr snapToGrid="0" snapToObjects="1">
      <p:cViewPr varScale="1">
        <p:scale>
          <a:sx n="75" d="100"/>
          <a:sy n="75" d="100"/>
        </p:scale>
        <p:origin x="184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19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298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08dddd754_34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408dddd754_34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408dddd754_34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408dddd754_34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98036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408dddd754_34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408dddd754_34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55406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408dddd754_34_3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g408dddd754_34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22396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408dddd754_34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408dddd754_34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19140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408dddd754_34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408dddd754_34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6486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7237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408dddd754_34_3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g408dddd754_34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7177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408dddd754_34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408dddd754_34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1221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408dddd754_34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408dddd754_34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408dddd754_34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408dddd754_34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3033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408dddd754_34_3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g408dddd754_34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408dddd754_34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408dddd754_34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39053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408dddd754_34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408dddd754_34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69739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408dddd754_34_3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g408dddd754_34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06690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408dddd754_34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408dddd754_34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63804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408dddd754_34_3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g408dddd754_34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19383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408dddd754_34_3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g408dddd754_34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38881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408dddd754_34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408dddd754_34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408dddd754_34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408dddd754_34_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167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408dddd754_34_3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g408dddd754_34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2396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408dddd754_34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408dddd754_34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9879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408dddd754_34_3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g408dddd754_34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0488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408dddd754_34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408dddd754_34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268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4045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624840" y="2910840"/>
            <a:ext cx="13155300" cy="14937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624840" y="4462608"/>
            <a:ext cx="13155300" cy="6927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Title / White">
  <p:cSld name="BIG_NUMBER">
    <p:bg>
      <p:bgPr>
        <a:solidFill>
          <a:srgbClr val="FFFFFF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>
            <a:spLocks noGrp="1"/>
          </p:cNvSpPr>
          <p:nvPr>
            <p:ph type="subTitle" idx="1"/>
          </p:nvPr>
        </p:nvSpPr>
        <p:spPr>
          <a:xfrm>
            <a:off x="1363366" y="6774759"/>
            <a:ext cx="6360000" cy="4071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B7B7B7"/>
                </a:solidFill>
              </a:defRPr>
            </a:lvl1pPr>
            <a:lvl2pPr lvl="1" rtl="0">
              <a:spcBef>
                <a:spcPts val="2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2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2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2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2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2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2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2600"/>
              </a:spcBef>
              <a:spcAft>
                <a:spcPts val="2600"/>
              </a:spcAft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sldNum" idx="12"/>
          </p:nvPr>
        </p:nvSpPr>
        <p:spPr>
          <a:xfrm>
            <a:off x="12067706" y="39387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>
            <a:noAutofit/>
          </a:bodyPr>
          <a:lstStyle>
            <a:lvl1pPr lvl="0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title"/>
          </p:nvPr>
        </p:nvSpPr>
        <p:spPr>
          <a:xfrm>
            <a:off x="1322883" y="3531119"/>
            <a:ext cx="10979400" cy="10254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subTitle" idx="2"/>
          </p:nvPr>
        </p:nvSpPr>
        <p:spPr>
          <a:xfrm>
            <a:off x="1363364" y="3260976"/>
            <a:ext cx="10979400" cy="4959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54545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2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600"/>
              </a:spcBef>
              <a:spcAft>
                <a:spcPts val="2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3"/>
          <p:cNvSpPr txBox="1">
            <a:spLocks noGrp="1"/>
          </p:cNvSpPr>
          <p:nvPr>
            <p:ph type="subTitle" idx="3"/>
          </p:nvPr>
        </p:nvSpPr>
        <p:spPr>
          <a:xfrm>
            <a:off x="1351520" y="6601480"/>
            <a:ext cx="6360000" cy="2982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45454"/>
                </a:solidFill>
              </a:defRPr>
            </a:lvl1pPr>
            <a:lvl2pPr lvl="1" rtl="0">
              <a:spcBef>
                <a:spcPts val="2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600"/>
              </a:spcBef>
              <a:spcAft>
                <a:spcPts val="2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TERNAL INSTRUCTIONS" type="tx">
  <p:cSld name="TITLE_AND_BODY">
    <p:bg>
      <p:bgPr>
        <a:solidFill>
          <a:srgbClr val="B71C1C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tro">
  <p:cSld name="intro">
    <p:bg>
      <p:bgPr>
        <a:solidFill>
          <a:srgbClr val="F6F9F8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gway Side">
  <p:cSld name="Segway Side">
    <p:bg>
      <p:bgPr>
        <a:solidFill>
          <a:srgbClr val="0E9AAD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1"/>
          <p:cNvSpPr txBox="1">
            <a:spLocks noGrp="1"/>
          </p:cNvSpPr>
          <p:nvPr>
            <p:ph type="title"/>
          </p:nvPr>
        </p:nvSpPr>
        <p:spPr>
          <a:xfrm>
            <a:off x="1198645" y="-45612"/>
            <a:ext cx="12233100" cy="8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54850" rIns="54850" bIns="5485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ample Light Slide">
  <p:cSld name="Sample Light Slide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ample Dark Slide">
  <p:cSld name="Sample Dark Slide">
    <p:bg>
      <p:bgPr>
        <a:solidFill>
          <a:srgbClr val="445863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53"/>
          <p:cNvPicPr preferRelativeResize="0"/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678156" y="7025871"/>
            <a:ext cx="1033800" cy="75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blank">
  <p:cSld name="Photo blank">
    <p:bg>
      <p:bgPr>
        <a:solidFill>
          <a:srgbClr val="222222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with text">
  <p:cSld name="Photo with text">
    <p:bg>
      <p:bgPr>
        <a:solidFill>
          <a:srgbClr val="222222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5"/>
          <p:cNvSpPr/>
          <p:nvPr/>
        </p:nvSpPr>
        <p:spPr>
          <a:xfrm>
            <a:off x="0" y="5536605"/>
            <a:ext cx="14630400" cy="2693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55"/>
          <p:cNvPicPr preferRelativeResize="0"/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12884956" y="6880988"/>
            <a:ext cx="1177500" cy="85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with text 1">
  <p:cSld name="Photo with text_1">
    <p:bg>
      <p:bgPr>
        <a:solidFill>
          <a:srgbClr val="222222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6"/>
          <p:cNvSpPr/>
          <p:nvPr/>
        </p:nvSpPr>
        <p:spPr>
          <a:xfrm>
            <a:off x="0" y="0"/>
            <a:ext cx="72762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56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625440" y="7234980"/>
            <a:ext cx="746100" cy="54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37520" y="3304560"/>
            <a:ext cx="13155300" cy="16206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1pPr>
            <a:lvl2pPr lvl="1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ull Blank">
  <p:cSld name="Full Blank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">
  <p:cSld name="Chart Slide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58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1197490" y="7283014"/>
            <a:ext cx="597600" cy="43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de Slide">
  <p:cSld name="Code Slide">
    <p:bg>
      <p:bgPr>
        <a:solidFill>
          <a:srgbClr val="445863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59"/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>
            <a:off x="12879420" y="6886233"/>
            <a:ext cx="1177500" cy="8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59"/>
          <p:cNvSpPr/>
          <p:nvPr/>
        </p:nvSpPr>
        <p:spPr>
          <a:xfrm>
            <a:off x="0" y="0"/>
            <a:ext cx="716100" cy="8229600"/>
          </a:xfrm>
          <a:prstGeom prst="rect">
            <a:avLst/>
          </a:prstGeom>
          <a:solidFill>
            <a:srgbClr val="FFFFFF">
              <a:alpha val="298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59"/>
          <p:cNvSpPr/>
          <p:nvPr/>
        </p:nvSpPr>
        <p:spPr>
          <a:xfrm flipH="1">
            <a:off x="813181" y="0"/>
            <a:ext cx="84000" cy="8229600"/>
          </a:xfrm>
          <a:prstGeom prst="rect">
            <a:avLst/>
          </a:prstGeom>
          <a:solidFill>
            <a:srgbClr val="FFFFFF">
              <a:alpha val="298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(Avoid) Title, Subtitle, Bullets">
  <p:cSld name="(Avoid) Title, Subtitle, Bullets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60"/>
          <p:cNvSpPr txBox="1">
            <a:spLocks noGrp="1"/>
          </p:cNvSpPr>
          <p:nvPr>
            <p:ph type="body" idx="1"/>
          </p:nvPr>
        </p:nvSpPr>
        <p:spPr>
          <a:xfrm>
            <a:off x="1193535" y="2005319"/>
            <a:ext cx="12223500" cy="6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54850" rIns="54850" bIns="54850" anchor="t" anchorCtr="0"/>
          <a:lstStyle>
            <a:lvl1pPr marL="457200" lvl="0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800"/>
              <a:buFont typeface="Roboto"/>
              <a:buChar char="­"/>
              <a:defRPr/>
            </a:lvl2pPr>
            <a:lvl3pPr marL="1371600" lvl="2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234" name="Google Shape;234;p60"/>
          <p:cNvSpPr txBox="1">
            <a:spLocks noGrp="1"/>
          </p:cNvSpPr>
          <p:nvPr>
            <p:ph type="title"/>
          </p:nvPr>
        </p:nvSpPr>
        <p:spPr>
          <a:xfrm>
            <a:off x="1193505" y="0"/>
            <a:ext cx="85437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54850" rIns="54850" bIns="54850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">
  <p:cSld name="thank you">
    <p:bg>
      <p:bgPr>
        <a:solidFill>
          <a:srgbClr val="0E9AAD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1"/>
          <p:cNvSpPr txBox="1">
            <a:spLocks noGrp="1"/>
          </p:cNvSpPr>
          <p:nvPr>
            <p:ph type="title"/>
          </p:nvPr>
        </p:nvSpPr>
        <p:spPr>
          <a:xfrm>
            <a:off x="1199644" y="2083874"/>
            <a:ext cx="9625200" cy="27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54850" rIns="54850" bIns="54850" anchor="t" anchorCtr="0"/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grpSp>
        <p:nvGrpSpPr>
          <p:cNvPr id="237" name="Google Shape;237;p61"/>
          <p:cNvGrpSpPr/>
          <p:nvPr/>
        </p:nvGrpSpPr>
        <p:grpSpPr>
          <a:xfrm>
            <a:off x="1241638" y="6076538"/>
            <a:ext cx="914400" cy="914480"/>
            <a:chOff x="0" y="0"/>
            <a:chExt cx="1524000" cy="1524133"/>
          </a:xfrm>
        </p:grpSpPr>
        <p:pic>
          <p:nvPicPr>
            <p:cNvPr id="238" name="Google Shape;238;p6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524000" cy="152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9" name="Google Shape;239;p61"/>
            <p:cNvSpPr/>
            <p:nvPr/>
          </p:nvSpPr>
          <p:spPr>
            <a:xfrm>
              <a:off x="0" y="0"/>
              <a:ext cx="1523988" cy="1524133"/>
            </a:xfrm>
            <a:custGeom>
              <a:avLst/>
              <a:gdLst/>
              <a:ahLst/>
              <a:cxnLst/>
              <a:rect l="l" t="t" r="r" b="b"/>
              <a:pathLst>
                <a:path w="21600" h="20595" extrusionOk="0">
                  <a:moveTo>
                    <a:pt x="10800" y="0"/>
                  </a:moveTo>
                  <a:cubicBezTo>
                    <a:pt x="8036" y="0"/>
                    <a:pt x="5270" y="1003"/>
                    <a:pt x="3161" y="3014"/>
                  </a:cubicBezTo>
                  <a:cubicBezTo>
                    <a:pt x="1052" y="5024"/>
                    <a:pt x="0" y="7661"/>
                    <a:pt x="0" y="10296"/>
                  </a:cubicBezTo>
                  <a:cubicBezTo>
                    <a:pt x="0" y="12932"/>
                    <a:pt x="1052" y="15568"/>
                    <a:pt x="3161" y="17579"/>
                  </a:cubicBezTo>
                  <a:cubicBezTo>
                    <a:pt x="7379" y="21600"/>
                    <a:pt x="14221" y="21600"/>
                    <a:pt x="18439" y="17579"/>
                  </a:cubicBezTo>
                  <a:cubicBezTo>
                    <a:pt x="20548" y="15568"/>
                    <a:pt x="21600" y="12932"/>
                    <a:pt x="21600" y="10296"/>
                  </a:cubicBezTo>
                  <a:cubicBezTo>
                    <a:pt x="21600" y="7661"/>
                    <a:pt x="20548" y="5024"/>
                    <a:pt x="18439" y="3014"/>
                  </a:cubicBezTo>
                  <a:cubicBezTo>
                    <a:pt x="16330" y="1003"/>
                    <a:pt x="13564" y="0"/>
                    <a:pt x="10800" y="0"/>
                  </a:cubicBezTo>
                  <a:close/>
                </a:path>
              </a:pathLst>
            </a:custGeom>
            <a:noFill/>
            <a:ln w="38100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54850" tIns="27425" rIns="54850" bIns="27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 u="none" strike="noStrike" cap="non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0" name="Google Shape;240;p61"/>
          <p:cNvSpPr/>
          <p:nvPr/>
        </p:nvSpPr>
        <p:spPr>
          <a:xfrm>
            <a:off x="2287719" y="6263270"/>
            <a:ext cx="3203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+Rich Hyndman</a:t>
            </a:r>
            <a:endParaRPr sz="800"/>
          </a:p>
        </p:txBody>
      </p:sp>
      <p:pic>
        <p:nvPicPr>
          <p:cNvPr id="241" name="Google Shape;241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2788" y="1084611"/>
            <a:ext cx="1290900" cy="9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resentation Title">
  <p:cSld name="Presentation Title">
    <p:bg>
      <p:bgPr>
        <a:solidFill>
          <a:srgbClr val="B0BEC5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2"/>
          <p:cNvSpPr txBox="1">
            <a:spLocks noGrp="1"/>
          </p:cNvSpPr>
          <p:nvPr>
            <p:ph type="title"/>
          </p:nvPr>
        </p:nvSpPr>
        <p:spPr>
          <a:xfrm>
            <a:off x="247060" y="6320769"/>
            <a:ext cx="75717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54850" rIns="54850" bIns="5485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/>
          <p:nvPr/>
        </p:nvSpPr>
        <p:spPr>
          <a:xfrm rot="10800000" flipH="1">
            <a:off x="0" y="2697600"/>
            <a:ext cx="14630400" cy="553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6"/>
          <p:cNvSpPr/>
          <p:nvPr/>
        </p:nvSpPr>
        <p:spPr>
          <a:xfrm>
            <a:off x="0" y="2697600"/>
            <a:ext cx="14630400" cy="173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755040" y="1181960"/>
            <a:ext cx="13155300" cy="12282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755040" y="3070520"/>
            <a:ext cx="13155300" cy="43362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412750" rtl="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368300" rtl="0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 rtl="0"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2600"/>
              </a:spcBef>
              <a:spcAft>
                <a:spcPts val="26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/>
          <p:nvPr/>
        </p:nvSpPr>
        <p:spPr>
          <a:xfrm rot="10800000" flipH="1">
            <a:off x="0" y="2697600"/>
            <a:ext cx="14630400" cy="553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7"/>
          <p:cNvSpPr/>
          <p:nvPr/>
        </p:nvSpPr>
        <p:spPr>
          <a:xfrm>
            <a:off x="0" y="2697600"/>
            <a:ext cx="14630400" cy="173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55040" y="1181960"/>
            <a:ext cx="13155300" cy="12282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755040" y="3070521"/>
            <a:ext cx="6399900" cy="43362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49250" rtl="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rtl="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 rtl="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 rtl="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rtl="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 rtl="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 rtl="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rtl="0"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body" idx="2"/>
          </p:nvPr>
        </p:nvSpPr>
        <p:spPr>
          <a:xfrm>
            <a:off x="7510800" y="3070521"/>
            <a:ext cx="6399900" cy="43362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49250" rtl="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rtl="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 rtl="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 rtl="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rtl="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 rtl="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 rtl="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rtl="0"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/>
          <p:nvPr/>
        </p:nvSpPr>
        <p:spPr>
          <a:xfrm rot="10800000" flipH="1">
            <a:off x="0" y="1050300"/>
            <a:ext cx="14630400" cy="7179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8"/>
          <p:cNvSpPr/>
          <p:nvPr/>
        </p:nvSpPr>
        <p:spPr>
          <a:xfrm>
            <a:off x="0" y="1050160"/>
            <a:ext cx="14630400" cy="173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157200" y="26160"/>
            <a:ext cx="14122500" cy="9642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/>
        </p:nvSpPr>
        <p:spPr>
          <a:xfrm rot="10800000" flipH="1">
            <a:off x="5242560" y="40"/>
            <a:ext cx="9387900" cy="822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9"/>
          <p:cNvSpPr/>
          <p:nvPr/>
        </p:nvSpPr>
        <p:spPr>
          <a:xfrm rot="-5400000">
            <a:off x="1214610" y="4027950"/>
            <a:ext cx="8229600" cy="173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title"/>
          </p:nvPr>
        </p:nvSpPr>
        <p:spPr>
          <a:xfrm>
            <a:off x="361724" y="572480"/>
            <a:ext cx="4492800" cy="15255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body" idx="1"/>
          </p:nvPr>
        </p:nvSpPr>
        <p:spPr>
          <a:xfrm>
            <a:off x="361720" y="2345280"/>
            <a:ext cx="4492800" cy="50616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1pPr>
            <a:lvl2pPr marL="914400" lvl="1" indent="-34925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 sz="1900">
                <a:solidFill>
                  <a:schemeClr val="lt1"/>
                </a:solidFill>
              </a:defRPr>
            </a:lvl2pPr>
            <a:lvl3pPr marL="1371600" lvl="2" indent="-34925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 sz="1900">
                <a:solidFill>
                  <a:schemeClr val="lt1"/>
                </a:solidFill>
              </a:defRPr>
            </a:lvl3pPr>
            <a:lvl4pPr marL="1828800" lvl="3" indent="-34925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4pPr>
            <a:lvl5pPr marL="2286000" lvl="4" indent="-34925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 sz="1900">
                <a:solidFill>
                  <a:schemeClr val="lt1"/>
                </a:solidFill>
              </a:defRPr>
            </a:lvl5pPr>
            <a:lvl6pPr marL="2743200" lvl="5" indent="-34925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 sz="1900">
                <a:solidFill>
                  <a:schemeClr val="lt1"/>
                </a:solidFill>
              </a:defRPr>
            </a:lvl6pPr>
            <a:lvl7pPr marL="3200400" lvl="6" indent="-34925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7pPr>
            <a:lvl8pPr marL="3657600" lvl="7" indent="-34925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 sz="1900">
                <a:solidFill>
                  <a:schemeClr val="lt1"/>
                </a:solidFill>
              </a:defRPr>
            </a:lvl8pPr>
            <a:lvl9pPr marL="4114800" lvl="8" indent="-349250" rtl="0">
              <a:spcBef>
                <a:spcPts val="2600"/>
              </a:spcBef>
              <a:spcAft>
                <a:spcPts val="2600"/>
              </a:spcAft>
              <a:buClr>
                <a:schemeClr val="lt1"/>
              </a:buClr>
              <a:buSzPts val="1900"/>
              <a:buChar char="■"/>
              <a:defRPr sz="1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784400" y="781200"/>
            <a:ext cx="9963300" cy="65454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/>
          <p:nvPr/>
        </p:nvSpPr>
        <p:spPr>
          <a:xfrm flipH="1">
            <a:off x="0" y="0"/>
            <a:ext cx="7315200" cy="822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1"/>
          <p:cNvSpPr/>
          <p:nvPr/>
        </p:nvSpPr>
        <p:spPr>
          <a:xfrm rot="5400000">
            <a:off x="3114280" y="4028460"/>
            <a:ext cx="8228700" cy="173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title"/>
          </p:nvPr>
        </p:nvSpPr>
        <p:spPr>
          <a:xfrm>
            <a:off x="424800" y="1973080"/>
            <a:ext cx="6472200" cy="23718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subTitle" idx="1"/>
          </p:nvPr>
        </p:nvSpPr>
        <p:spPr>
          <a:xfrm>
            <a:off x="424800" y="4447147"/>
            <a:ext cx="6472200" cy="19761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body" idx="2"/>
          </p:nvPr>
        </p:nvSpPr>
        <p:spPr>
          <a:xfrm>
            <a:off x="7903200" y="1158720"/>
            <a:ext cx="6139200" cy="59121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/>
          <a:lstStyle>
            <a:lvl1pPr marL="457200" lvl="0" indent="-4127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 rtl="0">
              <a:spcBef>
                <a:spcPts val="2600"/>
              </a:spcBef>
              <a:spcAft>
                <a:spcPts val="260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 txBox="1"/>
          <p:nvPr/>
        </p:nvSpPr>
        <p:spPr>
          <a:xfrm rot="10800000" flipH="1">
            <a:off x="0" y="-60"/>
            <a:ext cx="14630400" cy="751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2"/>
          <p:cNvSpPr/>
          <p:nvPr/>
        </p:nvSpPr>
        <p:spPr>
          <a:xfrm rot="10800000" flipH="1">
            <a:off x="0" y="7396420"/>
            <a:ext cx="14630400" cy="1185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2"/>
          <p:cNvSpPr txBox="1">
            <a:spLocks noGrp="1"/>
          </p:cNvSpPr>
          <p:nvPr>
            <p:ph type="body" idx="1"/>
          </p:nvPr>
        </p:nvSpPr>
        <p:spPr>
          <a:xfrm>
            <a:off x="91440" y="7514920"/>
            <a:ext cx="13411200" cy="7146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rgbClr val="EA4335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55040" y="1181960"/>
            <a:ext cx="13155300" cy="12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755040" y="3070520"/>
            <a:ext cx="13155300" cy="43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t" anchorCtr="0"/>
          <a:lstStyle>
            <a:lvl1pPr marL="457200" lvl="0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"/>
              <a:buChar char="●"/>
              <a:defRPr sz="2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○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■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●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○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■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●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○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68300" rtl="0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Clr>
                <a:schemeClr val="lt2"/>
              </a:buClr>
              <a:buSzPts val="2200"/>
              <a:buFont typeface="Roboto"/>
              <a:buChar char="■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algn="r" rtl="0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8"/>
          <p:cNvSpPr txBox="1">
            <a:spLocks noGrp="1"/>
          </p:cNvSpPr>
          <p:nvPr>
            <p:ph type="body" idx="1"/>
          </p:nvPr>
        </p:nvSpPr>
        <p:spPr>
          <a:xfrm>
            <a:off x="1193535" y="2005319"/>
            <a:ext cx="12223500" cy="62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54850" rIns="54850" bIns="54850" anchor="t" anchorCtr="0"/>
          <a:lstStyle>
            <a:lvl1pPr marL="457200" marR="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marR="0" lvl="1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800"/>
              <a:buFont typeface="Roboto"/>
              <a:buChar char="­"/>
              <a:defRPr sz="800"/>
            </a:lvl2pPr>
            <a:lvl3pPr marL="1371600" marR="0" lvl="2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marR="0" lvl="3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marR="0" lvl="4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marR="0" lvl="5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marR="0" lvl="6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marR="0" lvl="7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marR="0" lvl="8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08" name="Google Shape;208;p48"/>
          <p:cNvSpPr txBox="1">
            <a:spLocks noGrp="1"/>
          </p:cNvSpPr>
          <p:nvPr>
            <p:ph type="title"/>
          </p:nvPr>
        </p:nvSpPr>
        <p:spPr>
          <a:xfrm>
            <a:off x="1193505" y="0"/>
            <a:ext cx="122235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54850" rIns="54850" bIns="54850" anchor="b" anchorCtr="0"/>
          <a:lstStyle>
            <a:lvl1pPr marL="0" marR="0" lvl="0" indent="-50800" algn="l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0" marR="0" lvl="1" indent="-50800" algn="l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0" marR="0" lvl="2" indent="-50800" algn="l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0" marR="0" lvl="3" indent="-50800" algn="l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0" marR="0" lvl="4" indent="-50800" algn="l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0" marR="0" lvl="5" indent="-50800" algn="l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0" marR="0" lvl="6" indent="-50800" algn="l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0" marR="0" lvl="7" indent="-50800" algn="l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0" marR="0" lvl="8" indent="-50800" algn="l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pic>
        <p:nvPicPr>
          <p:cNvPr id="209" name="Google Shape;209;p48"/>
          <p:cNvPicPr preferRelativeResize="0"/>
          <p:nvPr/>
        </p:nvPicPr>
        <p:blipFill rotWithShape="1">
          <a:blip r:embed="rId16">
            <a:alphaModFix amt="15000"/>
          </a:blip>
          <a:srcRect/>
          <a:stretch/>
        </p:blipFill>
        <p:spPr>
          <a:xfrm>
            <a:off x="12518707" y="7058976"/>
            <a:ext cx="898200" cy="6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48"/>
          <p:cNvSpPr/>
          <p:nvPr/>
        </p:nvSpPr>
        <p:spPr>
          <a:xfrm>
            <a:off x="10379174" y="254204"/>
            <a:ext cx="3941700" cy="2217000"/>
          </a:xfrm>
          <a:prstGeom prst="rect">
            <a:avLst/>
          </a:prstGeom>
          <a:solidFill>
            <a:srgbClr val="CCCCCC">
              <a:alpha val="25099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0" y="17590"/>
            <a:ext cx="14630400" cy="8229581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97"/>
          <p:cNvSpPr txBox="1"/>
          <p:nvPr/>
        </p:nvSpPr>
        <p:spPr>
          <a:xfrm>
            <a:off x="2716825" y="6600350"/>
            <a:ext cx="68269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Kurt Mbanje, Engineering Lead, Multichoice</a:t>
            </a:r>
            <a:endParaRPr sz="2400" dirty="0">
              <a:solidFill>
                <a:srgbClr val="5F6368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@ckurtm</a:t>
            </a:r>
            <a:endParaRPr sz="2400" dirty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90" name="Google Shape;390;p9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74073" y="5915450"/>
            <a:ext cx="2104502" cy="2066614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391" name="Google Shape;391;p97"/>
          <p:cNvGrpSpPr/>
          <p:nvPr/>
        </p:nvGrpSpPr>
        <p:grpSpPr>
          <a:xfrm>
            <a:off x="686381" y="603721"/>
            <a:ext cx="5862705" cy="1496729"/>
            <a:chOff x="386281" y="603721"/>
            <a:chExt cx="5862705" cy="1496729"/>
          </a:xfrm>
        </p:grpSpPr>
        <p:pic>
          <p:nvPicPr>
            <p:cNvPr id="392" name="Google Shape;392;p9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3" name="Google Shape;393;p97"/>
            <p:cNvSpPr txBox="1"/>
            <p:nvPr/>
          </p:nvSpPr>
          <p:spPr>
            <a:xfrm>
              <a:off x="1291786" y="764054"/>
              <a:ext cx="4957200" cy="3150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Johannesburg</a:t>
              </a:r>
              <a:endParaRPr sz="1600" dirty="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394" name="Google Shape;394;p9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58223" y="603721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5" name="Google Shape;395;p97"/>
          <p:cNvSpPr txBox="1"/>
          <p:nvPr/>
        </p:nvSpPr>
        <p:spPr>
          <a:xfrm>
            <a:off x="847125" y="3095200"/>
            <a:ext cx="6826900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ConstraintLayout 2.0, </a:t>
            </a:r>
            <a:r>
              <a:rPr lang="en-ZA" sz="5000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What's</a:t>
            </a:r>
            <a:r>
              <a:rPr lang="en" sz="5000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New</a:t>
            </a:r>
            <a:endParaRPr sz="5000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dirty="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105"/>
          <p:cNvPicPr preferRelativeResize="0"/>
          <p:nvPr/>
        </p:nvPicPr>
        <p:blipFill rotWithShape="1">
          <a:blip r:embed="rId3">
            <a:alphaModFix/>
          </a:blip>
          <a:srcRect r="53375"/>
          <a:stretch/>
        </p:blipFill>
        <p:spPr>
          <a:xfrm>
            <a:off x="202125" y="194700"/>
            <a:ext cx="1151625" cy="135025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105"/>
          <p:cNvSpPr txBox="1"/>
          <p:nvPr/>
        </p:nvSpPr>
        <p:spPr>
          <a:xfrm>
            <a:off x="1373100" y="742725"/>
            <a:ext cx="49572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Location</a:t>
            </a:r>
            <a:endParaRPr sz="1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13" name="Google Shape;513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0702"/>
            <a:ext cx="14630400" cy="8229581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105"/>
          <p:cNvSpPr/>
          <p:nvPr/>
        </p:nvSpPr>
        <p:spPr>
          <a:xfrm>
            <a:off x="34150" y="56925"/>
            <a:ext cx="5361300" cy="234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391;p97">
            <a:extLst>
              <a:ext uri="{FF2B5EF4-FFF2-40B4-BE49-F238E27FC236}">
                <a16:creationId xmlns:a16="http://schemas.microsoft.com/office/drawing/2014/main" id="{435F98AC-F1A4-524C-A5C5-3A9DE898B201}"/>
              </a:ext>
            </a:extLst>
          </p:cNvPr>
          <p:cNvGrpSpPr/>
          <p:nvPr/>
        </p:nvGrpSpPr>
        <p:grpSpPr>
          <a:xfrm>
            <a:off x="686381" y="603721"/>
            <a:ext cx="5862705" cy="1496729"/>
            <a:chOff x="386281" y="603721"/>
            <a:chExt cx="5862705" cy="1496729"/>
          </a:xfrm>
        </p:grpSpPr>
        <p:pic>
          <p:nvPicPr>
            <p:cNvPr id="12" name="Google Shape;392;p97">
              <a:extLst>
                <a:ext uri="{FF2B5EF4-FFF2-40B4-BE49-F238E27FC236}">
                  <a16:creationId xmlns:a16="http://schemas.microsoft.com/office/drawing/2014/main" id="{566C6C52-6DCD-814E-933B-1515931CF02F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393;p97">
              <a:extLst>
                <a:ext uri="{FF2B5EF4-FFF2-40B4-BE49-F238E27FC236}">
                  <a16:creationId xmlns:a16="http://schemas.microsoft.com/office/drawing/2014/main" id="{9EB8959D-4118-9D45-8312-F4718A4E902A}"/>
                </a:ext>
              </a:extLst>
            </p:cNvPr>
            <p:cNvSpPr txBox="1"/>
            <p:nvPr/>
          </p:nvSpPr>
          <p:spPr>
            <a:xfrm>
              <a:off x="1291786" y="764054"/>
              <a:ext cx="4957200" cy="3150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Johannesburg</a:t>
              </a:r>
              <a:endParaRPr sz="1600" dirty="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14" name="Google Shape;394;p97">
              <a:extLst>
                <a:ext uri="{FF2B5EF4-FFF2-40B4-BE49-F238E27FC236}">
                  <a16:creationId xmlns:a16="http://schemas.microsoft.com/office/drawing/2014/main" id="{A8C47434-D1F3-0141-8115-ECE9745A9251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58223" y="603721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0" name="Google Shape;510;p105"/>
          <p:cNvSpPr txBox="1"/>
          <p:nvPr/>
        </p:nvSpPr>
        <p:spPr>
          <a:xfrm>
            <a:off x="916483" y="3714316"/>
            <a:ext cx="9295857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ConstraintLayoutStates</a:t>
            </a:r>
            <a:endParaRPr sz="4800" dirty="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300572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4043"/>
        </a:solidFill>
        <a:effectLst/>
      </p:bgPr>
    </p:bg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14"/>
          <p:cNvSpPr txBox="1">
            <a:spLocks noGrp="1"/>
          </p:cNvSpPr>
          <p:nvPr>
            <p:ph type="body" idx="4294967295"/>
          </p:nvPr>
        </p:nvSpPr>
        <p:spPr>
          <a:xfrm>
            <a:off x="1634838" y="1454727"/>
            <a:ext cx="13258800" cy="4558146"/>
          </a:xfrm>
          <a:prstGeom prst="rect">
            <a:avLst/>
          </a:prstGeom>
        </p:spPr>
        <p:txBody>
          <a:bodyPr spcFirstLastPara="1" wrap="square" lIns="146275" tIns="146275" rIns="146275" bIns="146275" anchor="t" anchorCtr="0">
            <a:noAutofit/>
          </a:bodyPr>
          <a:lstStyle/>
          <a:p>
            <a:pPr marL="44450" indent="0">
              <a:buNone/>
            </a:pPr>
            <a:endParaRPr lang="en-US" sz="2400" dirty="0">
              <a:solidFill>
                <a:srgbClr val="BF6426"/>
              </a:solidFill>
              <a:latin typeface="Menlo" panose="020B0609030804020204" pitchFamily="49" charset="0"/>
            </a:endParaRPr>
          </a:p>
          <a:p>
            <a:pPr marL="44450" indent="0">
              <a:buNone/>
            </a:pPr>
            <a:r>
              <a:rPr lang="en-ZA" sz="2000" dirty="0">
                <a:solidFill>
                  <a:srgbClr val="E1B358"/>
                </a:solidFill>
                <a:latin typeface="Menlo" panose="020B0609030804020204" pitchFamily="49" charset="0"/>
              </a:rPr>
              <a:t>&lt;ConstraintLayoutStates </a:t>
            </a:r>
          </a:p>
          <a:p>
            <a:pPr marL="44450" indent="0">
              <a:buNone/>
            </a:pPr>
            <a:r>
              <a:rPr lang="en-ZA" sz="2000" dirty="0">
                <a:solidFill>
                  <a:srgbClr val="ACACAC"/>
                </a:solidFill>
                <a:latin typeface="Menlo" panose="020B0609030804020204" pitchFamily="49" charset="0"/>
              </a:rPr>
              <a:t> 	xmlns:</a:t>
            </a:r>
            <a:r>
              <a:rPr lang="en-ZA" sz="2000" dirty="0">
                <a:solidFill>
                  <a:srgbClr val="85609A"/>
                </a:solidFill>
                <a:latin typeface="Menlo" panose="020B0609030804020204" pitchFamily="49" charset="0"/>
              </a:rPr>
              <a:t>android</a:t>
            </a:r>
            <a:r>
              <a:rPr lang="en-ZA" sz="2000" dirty="0">
                <a:solidFill>
                  <a:srgbClr val="ACACAC"/>
                </a:solidFill>
                <a:latin typeface="Menlo" panose="020B0609030804020204" pitchFamily="49" charset="0"/>
              </a:rPr>
              <a:t>=</a:t>
            </a:r>
            <a:r>
              <a:rPr lang="en-ZA" sz="2000" dirty="0">
                <a:solidFill>
                  <a:srgbClr val="587647"/>
                </a:solidFill>
                <a:latin typeface="Menlo" panose="020B0609030804020204" pitchFamily="49" charset="0"/>
              </a:rPr>
              <a:t>"http://schemas.android.com/apk/res/android"                          	</a:t>
            </a:r>
            <a:r>
              <a:rPr lang="en-ZA" sz="2000" dirty="0">
                <a:solidFill>
                  <a:srgbClr val="ACACAC"/>
                </a:solidFill>
                <a:latin typeface="Menlo" panose="020B0609030804020204" pitchFamily="49" charset="0"/>
              </a:rPr>
              <a:t>xmlns:</a:t>
            </a:r>
            <a:r>
              <a:rPr lang="en-ZA" sz="2000" dirty="0">
                <a:solidFill>
                  <a:srgbClr val="85609A"/>
                </a:solidFill>
                <a:latin typeface="Menlo" panose="020B0609030804020204" pitchFamily="49" charset="0"/>
              </a:rPr>
              <a:t>app</a:t>
            </a:r>
            <a:r>
              <a:rPr lang="en-ZA" sz="2000" dirty="0">
                <a:solidFill>
                  <a:srgbClr val="ACACAC"/>
                </a:solidFill>
                <a:latin typeface="Menlo" panose="020B0609030804020204" pitchFamily="49" charset="0"/>
              </a:rPr>
              <a:t>=</a:t>
            </a:r>
            <a:r>
              <a:rPr lang="en-ZA" sz="2000" dirty="0">
                <a:solidFill>
                  <a:srgbClr val="587647"/>
                </a:solidFill>
                <a:latin typeface="Menlo" panose="020B0609030804020204" pitchFamily="49" charset="0"/>
              </a:rPr>
              <a:t>"http://schemas.android.com/apk/res-auto"</a:t>
            </a:r>
            <a:r>
              <a:rPr lang="en-ZA" sz="2000" dirty="0">
                <a:solidFill>
                  <a:srgbClr val="E1B358"/>
                </a:solidFill>
                <a:latin typeface="Menlo" panose="020B0609030804020204" pitchFamily="49" charset="0"/>
              </a:rPr>
              <a:t>&gt;</a:t>
            </a:r>
          </a:p>
          <a:p>
            <a:pPr marL="44450" indent="0">
              <a:buNone/>
            </a:pPr>
            <a:r>
              <a:rPr lang="en-ZA" sz="2000" dirty="0">
                <a:solidFill>
                  <a:srgbClr val="E1B358"/>
                </a:solidFill>
                <a:latin typeface="Menlo" panose="020B0609030804020204" pitchFamily="49" charset="0"/>
              </a:rPr>
              <a:t>    &lt;State  </a:t>
            </a:r>
            <a:r>
              <a:rPr lang="en-ZA" sz="2000" dirty="0">
                <a:solidFill>
                  <a:srgbClr val="85609A"/>
                </a:solidFill>
                <a:latin typeface="Menlo" panose="020B0609030804020204" pitchFamily="49" charset="0"/>
              </a:rPr>
              <a:t>android</a:t>
            </a:r>
            <a:r>
              <a:rPr lang="en-ZA" sz="2000" dirty="0">
                <a:solidFill>
                  <a:srgbClr val="ACACAC"/>
                </a:solidFill>
                <a:latin typeface="Menlo" panose="020B0609030804020204" pitchFamily="49" charset="0"/>
              </a:rPr>
              <a:t>:id=</a:t>
            </a:r>
            <a:r>
              <a:rPr lang="en-ZA" sz="2000" dirty="0">
                <a:solidFill>
                  <a:srgbClr val="587647"/>
                </a:solidFill>
                <a:latin typeface="Menlo" panose="020B0609030804020204" pitchFamily="49" charset="0"/>
              </a:rPr>
              <a:t>"@+id/one"       </a:t>
            </a:r>
          </a:p>
          <a:p>
            <a:pPr marL="44450" indent="0">
              <a:buNone/>
            </a:pPr>
            <a:r>
              <a:rPr lang="en-ZA" sz="2000" dirty="0">
                <a:solidFill>
                  <a:srgbClr val="587647"/>
                </a:solidFill>
                <a:latin typeface="Menlo" panose="020B0609030804020204" pitchFamily="49" charset="0"/>
              </a:rPr>
              <a:t>            </a:t>
            </a:r>
            <a:r>
              <a:rPr lang="en-ZA" sz="2000" dirty="0">
                <a:solidFill>
                  <a:srgbClr val="85609A"/>
                </a:solidFill>
                <a:latin typeface="Menlo" panose="020B0609030804020204" pitchFamily="49" charset="0"/>
              </a:rPr>
              <a:t>app</a:t>
            </a:r>
            <a:r>
              <a:rPr lang="en-ZA" sz="2000" dirty="0">
                <a:solidFill>
                  <a:srgbClr val="ACACAC"/>
                </a:solidFill>
                <a:latin typeface="Menlo" panose="020B0609030804020204" pitchFamily="49" charset="0"/>
              </a:rPr>
              <a:t>:constraints=</a:t>
            </a:r>
            <a:r>
              <a:rPr lang="en-ZA" sz="2000" dirty="0">
                <a:solidFill>
                  <a:srgbClr val="587647"/>
                </a:solidFill>
                <a:latin typeface="Menlo" panose="020B0609030804020204" pitchFamily="49" charset="0"/>
              </a:rPr>
              <a:t>"@layout/state_one”</a:t>
            </a:r>
          </a:p>
          <a:p>
            <a:pPr marL="44450" indent="0">
              <a:buNone/>
            </a:pPr>
            <a:r>
              <a:rPr lang="en-ZA" sz="2000" dirty="0">
                <a:solidFill>
                  <a:srgbClr val="E1B358"/>
                </a:solidFill>
                <a:latin typeface="Menlo" panose="020B0609030804020204" pitchFamily="49" charset="0"/>
              </a:rPr>
              <a:t>    /&gt;</a:t>
            </a:r>
          </a:p>
          <a:p>
            <a:pPr marL="44450" indent="0">
              <a:buNone/>
            </a:pPr>
            <a:r>
              <a:rPr lang="en-ZA" sz="2000" dirty="0">
                <a:solidFill>
                  <a:srgbClr val="E1B358"/>
                </a:solidFill>
                <a:latin typeface="Menlo" panose="020B0609030804020204" pitchFamily="49" charset="0"/>
              </a:rPr>
              <a:t>    &lt;State  </a:t>
            </a:r>
            <a:r>
              <a:rPr lang="en-ZA" sz="2000" dirty="0">
                <a:solidFill>
                  <a:srgbClr val="85609A"/>
                </a:solidFill>
                <a:latin typeface="Menlo" panose="020B0609030804020204" pitchFamily="49" charset="0"/>
              </a:rPr>
              <a:t>android</a:t>
            </a:r>
            <a:r>
              <a:rPr lang="en-ZA" sz="2000" dirty="0">
                <a:solidFill>
                  <a:srgbClr val="ACACAC"/>
                </a:solidFill>
                <a:latin typeface="Menlo" panose="020B0609030804020204" pitchFamily="49" charset="0"/>
              </a:rPr>
              <a:t>:id=</a:t>
            </a:r>
            <a:r>
              <a:rPr lang="en-ZA" sz="2000" dirty="0">
                <a:solidFill>
                  <a:srgbClr val="587647"/>
                </a:solidFill>
                <a:latin typeface="Menlo" panose="020B0609030804020204" pitchFamily="49" charset="0"/>
              </a:rPr>
              <a:t>"@+id/six"           			       				</a:t>
            </a:r>
            <a:r>
              <a:rPr lang="en-ZA" sz="2000" dirty="0">
                <a:solidFill>
                  <a:srgbClr val="85609A"/>
                </a:solidFill>
                <a:latin typeface="Menlo" panose="020B0609030804020204" pitchFamily="49" charset="0"/>
              </a:rPr>
              <a:t>app</a:t>
            </a:r>
            <a:r>
              <a:rPr lang="en-ZA" sz="2000" dirty="0">
                <a:solidFill>
                  <a:srgbClr val="ACACAC"/>
                </a:solidFill>
                <a:latin typeface="Menlo" panose="020B0609030804020204" pitchFamily="49" charset="0"/>
              </a:rPr>
              <a:t>:constraints=</a:t>
            </a:r>
            <a:r>
              <a:rPr lang="en-ZA" sz="2000" dirty="0">
                <a:solidFill>
                  <a:srgbClr val="587647"/>
                </a:solidFill>
                <a:latin typeface="Menlo" panose="020B0609030804020204" pitchFamily="49" charset="0"/>
              </a:rPr>
              <a:t>"@layout/state_six”</a:t>
            </a:r>
          </a:p>
          <a:p>
            <a:pPr marL="44450" indent="0">
              <a:buNone/>
            </a:pPr>
            <a:r>
              <a:rPr lang="en-ZA" sz="2000" dirty="0">
                <a:solidFill>
                  <a:srgbClr val="587647"/>
                </a:solidFill>
                <a:latin typeface="Menlo" panose="020B0609030804020204" pitchFamily="49" charset="0"/>
              </a:rPr>
              <a:t>      </a:t>
            </a:r>
            <a:r>
              <a:rPr lang="en-ZA" sz="2000" dirty="0">
                <a:solidFill>
                  <a:srgbClr val="FF0000"/>
                </a:solidFill>
                <a:latin typeface="Menlo" panose="020B0609030804020204" pitchFamily="49" charset="0"/>
              </a:rPr>
              <a:t>app:region_widthLessThan=”500dp"</a:t>
            </a:r>
            <a:endParaRPr lang="en-ZA" sz="2000" dirty="0">
              <a:solidFill>
                <a:srgbClr val="587647"/>
              </a:solidFill>
              <a:latin typeface="Menlo" panose="020B0609030804020204" pitchFamily="49" charset="0"/>
            </a:endParaRPr>
          </a:p>
          <a:p>
            <a:pPr marL="44450" indent="0">
              <a:buNone/>
            </a:pPr>
            <a:r>
              <a:rPr lang="en-ZA" sz="2000" dirty="0">
                <a:solidFill>
                  <a:srgbClr val="E1B358"/>
                </a:solidFill>
                <a:latin typeface="Menlo" panose="020B0609030804020204" pitchFamily="49" charset="0"/>
              </a:rPr>
              <a:t>/&gt;</a:t>
            </a:r>
          </a:p>
          <a:p>
            <a:pPr marL="44450" indent="0">
              <a:buNone/>
            </a:pPr>
            <a:r>
              <a:rPr lang="en-ZA" sz="2000" dirty="0">
                <a:solidFill>
                  <a:srgbClr val="E1B358"/>
                </a:solidFill>
                <a:latin typeface="Menlo" panose="020B0609030804020204" pitchFamily="49" charset="0"/>
              </a:rPr>
              <a:t>&lt;/ConstraintLayoutStates&gt;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2600"/>
              </a:spcAft>
              <a:buClr>
                <a:schemeClr val="dk1"/>
              </a:buClr>
              <a:buSzPts val="1700"/>
              <a:buFont typeface="Arial"/>
              <a:buNone/>
            </a:pPr>
            <a:endParaRPr sz="2400" dirty="0">
              <a:solidFill>
                <a:srgbClr val="039BE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2887118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4043"/>
        </a:solidFill>
        <a:effectLst/>
      </p:bgPr>
    </p:bg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14"/>
          <p:cNvSpPr txBox="1">
            <a:spLocks noGrp="1"/>
          </p:cNvSpPr>
          <p:nvPr>
            <p:ph type="body" idx="4294967295"/>
          </p:nvPr>
        </p:nvSpPr>
        <p:spPr>
          <a:xfrm>
            <a:off x="1759528" y="1754118"/>
            <a:ext cx="12690764" cy="4466573"/>
          </a:xfrm>
          <a:prstGeom prst="rect">
            <a:avLst/>
          </a:prstGeom>
        </p:spPr>
        <p:txBody>
          <a:bodyPr spcFirstLastPara="1" wrap="square" lIns="146275" tIns="146275" rIns="146275" bIns="146275" anchor="t" anchorCtr="0">
            <a:noAutofit/>
          </a:bodyPr>
          <a:lstStyle/>
          <a:p>
            <a:pPr marL="44450" indent="0">
              <a:buNone/>
            </a:pPr>
            <a:r>
              <a:rPr lang="en-US" sz="2400" dirty="0">
                <a:solidFill>
                  <a:srgbClr val="BF6426"/>
                </a:solidFill>
                <a:latin typeface="Menlo" panose="020B0609030804020204" pitchFamily="49" charset="0"/>
              </a:rPr>
              <a:t>…</a:t>
            </a:r>
          </a:p>
          <a:p>
            <a:pPr marL="44450" indent="0">
              <a:buNone/>
            </a:pPr>
            <a:r>
              <a:rPr lang="en-US" sz="2000" dirty="0">
                <a:solidFill>
                  <a:srgbClr val="BF6426"/>
                </a:solidFill>
                <a:latin typeface="Menlo" panose="020B0609030804020204" pitchFamily="49" charset="0"/>
              </a:rPr>
              <a:t>val </a:t>
            </a:r>
            <a:r>
              <a:rPr lang="en-US" sz="2000" dirty="0">
                <a:solidFill>
                  <a:srgbClr val="99A8BA"/>
                </a:solidFill>
                <a:latin typeface="Menlo" panose="020B0609030804020204" pitchFamily="49" charset="0"/>
              </a:rPr>
              <a:t>constraintLayout = findViewById&lt;ConstraintLayout&gt;(R.id.</a:t>
            </a:r>
            <a:r>
              <a:rPr lang="en-US" sz="2000" i="1" dirty="0">
                <a:solidFill>
                  <a:srgbClr val="85609A"/>
                </a:solidFill>
                <a:latin typeface="Menlo" panose="020B0609030804020204" pitchFamily="49" charset="0"/>
              </a:rPr>
              <a:t>constraint1</a:t>
            </a:r>
            <a:r>
              <a:rPr lang="en-US" sz="2000" dirty="0">
                <a:solidFill>
                  <a:srgbClr val="99A8BA"/>
                </a:solidFill>
                <a:latin typeface="Menlo" panose="020B0609030804020204" pitchFamily="49" charset="0"/>
              </a:rPr>
              <a:t>)</a:t>
            </a:r>
          </a:p>
          <a:p>
            <a:pPr marL="44450" indent="0">
              <a:buNone/>
            </a:pPr>
            <a:r>
              <a:rPr lang="en-US" sz="2000" dirty="0">
                <a:solidFill>
                  <a:srgbClr val="99A8BA"/>
                </a:solidFill>
                <a:latin typeface="Menlo" panose="020B0609030804020204" pitchFamily="49" charset="0"/>
              </a:rPr>
              <a:t>constraintLayout.loadLayoutDescription(R.xml.</a:t>
            </a:r>
            <a:r>
              <a:rPr lang="en-US" sz="2000" i="1" dirty="0">
                <a:solidFill>
                  <a:srgbClr val="85609A"/>
                </a:solidFill>
                <a:latin typeface="Menlo" panose="020B0609030804020204" pitchFamily="49" charset="0"/>
              </a:rPr>
              <a:t>state_one</a:t>
            </a:r>
            <a:r>
              <a:rPr lang="en-US" sz="2000" dirty="0">
                <a:solidFill>
                  <a:srgbClr val="99A8BA"/>
                </a:solidFill>
                <a:latin typeface="Menlo" panose="020B0609030804020204" pitchFamily="49" charset="0"/>
              </a:rPr>
              <a:t>)</a:t>
            </a:r>
          </a:p>
          <a:p>
            <a:pPr marL="44450" indent="0">
              <a:buNone/>
            </a:pPr>
            <a:r>
              <a:rPr lang="en-US" sz="2000" dirty="0">
                <a:solidFill>
                  <a:srgbClr val="BF6426"/>
                </a:solidFill>
                <a:latin typeface="Menlo" panose="020B0609030804020204" pitchFamily="49" charset="0"/>
              </a:rPr>
              <a:t>var </a:t>
            </a:r>
            <a:r>
              <a:rPr lang="en-US" sz="2000" dirty="0">
                <a:solidFill>
                  <a:srgbClr val="99A8BA"/>
                </a:solidFill>
                <a:latin typeface="Menlo" panose="020B0609030804020204" pitchFamily="49" charset="0"/>
              </a:rPr>
              <a:t>changed = </a:t>
            </a:r>
            <a:r>
              <a:rPr lang="en-US" sz="2000" dirty="0">
                <a:solidFill>
                  <a:srgbClr val="BF6426"/>
                </a:solidFill>
                <a:latin typeface="Menlo" panose="020B0609030804020204" pitchFamily="49" charset="0"/>
              </a:rPr>
              <a:t>false</a:t>
            </a:r>
          </a:p>
          <a:p>
            <a:pPr marL="44450" indent="0">
              <a:buNone/>
            </a:pPr>
            <a:r>
              <a:rPr lang="en-US" sz="2000" dirty="0">
                <a:solidFill>
                  <a:srgbClr val="99A8BA"/>
                </a:solidFill>
                <a:latin typeface="Menlo" panose="020B0609030804020204" pitchFamily="49" charset="0"/>
              </a:rPr>
              <a:t>findViewById&lt;Button&gt;(R.id.</a:t>
            </a:r>
            <a:r>
              <a:rPr lang="en-US" sz="2000" i="1" dirty="0">
                <a:solidFill>
                  <a:srgbClr val="85609A"/>
                </a:solidFill>
                <a:latin typeface="Menlo" panose="020B0609030804020204" pitchFamily="49" charset="0"/>
              </a:rPr>
              <a:t>button</a:t>
            </a:r>
            <a:r>
              <a:rPr lang="en-US" sz="2000" dirty="0">
                <a:solidFill>
                  <a:srgbClr val="99A8BA"/>
                </a:solidFill>
                <a:latin typeface="Menlo" panose="020B0609030804020204" pitchFamily="49" charset="0"/>
              </a:rPr>
              <a:t>).setOnClickListener </a:t>
            </a:r>
            <a:r>
              <a:rPr lang="en-US" sz="2000" b="1" dirty="0">
                <a:solidFill>
                  <a:srgbClr val="99A8BA"/>
                </a:solidFill>
                <a:latin typeface="Menlo" panose="020B0609030804020204" pitchFamily="49" charset="0"/>
              </a:rPr>
              <a:t>{         	</a:t>
            </a:r>
            <a:r>
              <a:rPr lang="en-US" sz="2000" dirty="0">
                <a:solidFill>
                  <a:srgbClr val="99A8BA"/>
                </a:solidFill>
                <a:latin typeface="Menlo" panose="020B0609030804020204" pitchFamily="49" charset="0"/>
              </a:rPr>
              <a:t>constraintLayout.setState(           </a:t>
            </a:r>
          </a:p>
          <a:p>
            <a:pPr marL="44450" indent="0">
              <a:buNone/>
            </a:pPr>
            <a:r>
              <a:rPr lang="en-US" sz="2000" dirty="0">
                <a:solidFill>
                  <a:srgbClr val="99A8BA"/>
                </a:solidFill>
                <a:latin typeface="Menlo" panose="020B0609030804020204" pitchFamily="49" charset="0"/>
              </a:rPr>
              <a:t>      </a:t>
            </a:r>
            <a:r>
              <a:rPr lang="en-US" sz="2000" dirty="0">
                <a:solidFill>
                  <a:srgbClr val="BF6426"/>
                </a:solidFill>
                <a:latin typeface="Menlo" panose="020B0609030804020204" pitchFamily="49" charset="0"/>
              </a:rPr>
              <a:t>if </a:t>
            </a:r>
            <a:r>
              <a:rPr lang="en-US" sz="2000" dirty="0">
                <a:solidFill>
                  <a:srgbClr val="99A8BA"/>
                </a:solidFill>
                <a:latin typeface="Menlo" panose="020B0609030804020204" pitchFamily="49" charset="0"/>
              </a:rPr>
              <a:t>(changed) R.id.</a:t>
            </a:r>
            <a:r>
              <a:rPr lang="en-US" sz="2000" i="1" dirty="0">
                <a:solidFill>
                  <a:srgbClr val="85609A"/>
                </a:solidFill>
                <a:latin typeface="Menlo" panose="020B0609030804020204" pitchFamily="49" charset="0"/>
              </a:rPr>
              <a:t>state_one </a:t>
            </a:r>
            <a:r>
              <a:rPr lang="en-US" sz="2000" dirty="0">
                <a:solidFill>
                  <a:srgbClr val="BF6426"/>
                </a:solidFill>
                <a:latin typeface="Menlo" panose="020B0609030804020204" pitchFamily="49" charset="0"/>
              </a:rPr>
              <a:t>else </a:t>
            </a:r>
            <a:r>
              <a:rPr lang="en-US" sz="2000" dirty="0">
                <a:solidFill>
                  <a:srgbClr val="99A8BA"/>
                </a:solidFill>
                <a:latin typeface="Menlo" panose="020B0609030804020204" pitchFamily="49" charset="0"/>
              </a:rPr>
              <a:t>R.id.</a:t>
            </a:r>
            <a:r>
              <a:rPr lang="en-US" sz="2000" i="1" dirty="0">
                <a:solidFill>
                  <a:srgbClr val="85609A"/>
                </a:solidFill>
                <a:latin typeface="Menlo" panose="020B0609030804020204" pitchFamily="49" charset="0"/>
              </a:rPr>
              <a:t>state_six   </a:t>
            </a:r>
          </a:p>
          <a:p>
            <a:pPr marL="44450" indent="0">
              <a:buNone/>
            </a:pPr>
            <a:r>
              <a:rPr lang="en-US" sz="2000" dirty="0">
                <a:solidFill>
                  <a:srgbClr val="99A8BA"/>
                </a:solidFill>
                <a:latin typeface="Menlo" panose="020B0609030804020204" pitchFamily="49" charset="0"/>
              </a:rPr>
              <a:t>      )    </a:t>
            </a:r>
          </a:p>
          <a:p>
            <a:pPr marL="44450" indent="0">
              <a:buNone/>
            </a:pPr>
            <a:r>
              <a:rPr lang="en-US" sz="2000" dirty="0">
                <a:solidFill>
                  <a:srgbClr val="99A8BA"/>
                </a:solidFill>
                <a:latin typeface="Menlo" panose="020B0609030804020204" pitchFamily="49" charset="0"/>
              </a:rPr>
              <a:t>      changed = !changed</a:t>
            </a:r>
          </a:p>
          <a:p>
            <a:pPr marL="44450" indent="0">
              <a:buNone/>
            </a:pPr>
            <a:r>
              <a:rPr lang="en-US" sz="2000" b="1" dirty="0">
                <a:solidFill>
                  <a:srgbClr val="99A8BA"/>
                </a:solidFill>
                <a:latin typeface="Menlo" panose="020B0609030804020204" pitchFamily="49" charset="0"/>
              </a:rPr>
              <a:t>}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2600"/>
              </a:spcAft>
              <a:buClr>
                <a:schemeClr val="dk1"/>
              </a:buClr>
              <a:buSzPts val="1700"/>
              <a:buFont typeface="Arial"/>
              <a:buNone/>
            </a:pPr>
            <a:endParaRPr sz="2400" dirty="0">
              <a:solidFill>
                <a:srgbClr val="039BE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3633400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04"/>
          <p:cNvSpPr/>
          <p:nvPr/>
        </p:nvSpPr>
        <p:spPr>
          <a:xfrm>
            <a:off x="1198645" y="1209188"/>
            <a:ext cx="12233100" cy="5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Helpers</a:t>
            </a:r>
            <a:endParaRPr sz="72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651909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59225A-DBF1-274C-833A-8C593CC72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927100"/>
            <a:ext cx="7594600" cy="63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23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62A72D-5E57-4C42-9939-6185AD06C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1555750"/>
            <a:ext cx="76200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031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105"/>
          <p:cNvPicPr preferRelativeResize="0"/>
          <p:nvPr/>
        </p:nvPicPr>
        <p:blipFill rotWithShape="1">
          <a:blip r:embed="rId3">
            <a:alphaModFix/>
          </a:blip>
          <a:srcRect r="53375"/>
          <a:stretch/>
        </p:blipFill>
        <p:spPr>
          <a:xfrm>
            <a:off x="202125" y="194700"/>
            <a:ext cx="1151625" cy="135025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105"/>
          <p:cNvSpPr txBox="1"/>
          <p:nvPr/>
        </p:nvSpPr>
        <p:spPr>
          <a:xfrm>
            <a:off x="1373100" y="742725"/>
            <a:ext cx="49572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Location</a:t>
            </a:r>
            <a:endParaRPr sz="1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13" name="Google Shape;513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47166"/>
            <a:ext cx="14630400" cy="8229581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105"/>
          <p:cNvSpPr/>
          <p:nvPr/>
        </p:nvSpPr>
        <p:spPr>
          <a:xfrm>
            <a:off x="34150" y="56925"/>
            <a:ext cx="5361300" cy="234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391;p97">
            <a:extLst>
              <a:ext uri="{FF2B5EF4-FFF2-40B4-BE49-F238E27FC236}">
                <a16:creationId xmlns:a16="http://schemas.microsoft.com/office/drawing/2014/main" id="{435F98AC-F1A4-524C-A5C5-3A9DE898B201}"/>
              </a:ext>
            </a:extLst>
          </p:cNvPr>
          <p:cNvGrpSpPr/>
          <p:nvPr/>
        </p:nvGrpSpPr>
        <p:grpSpPr>
          <a:xfrm>
            <a:off x="686381" y="603721"/>
            <a:ext cx="5862705" cy="1496729"/>
            <a:chOff x="386281" y="603721"/>
            <a:chExt cx="5862705" cy="1496729"/>
          </a:xfrm>
        </p:grpSpPr>
        <p:pic>
          <p:nvPicPr>
            <p:cNvPr id="12" name="Google Shape;392;p97">
              <a:extLst>
                <a:ext uri="{FF2B5EF4-FFF2-40B4-BE49-F238E27FC236}">
                  <a16:creationId xmlns:a16="http://schemas.microsoft.com/office/drawing/2014/main" id="{566C6C52-6DCD-814E-933B-1515931CF02F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393;p97">
              <a:extLst>
                <a:ext uri="{FF2B5EF4-FFF2-40B4-BE49-F238E27FC236}">
                  <a16:creationId xmlns:a16="http://schemas.microsoft.com/office/drawing/2014/main" id="{9EB8959D-4118-9D45-8312-F4718A4E902A}"/>
                </a:ext>
              </a:extLst>
            </p:cNvPr>
            <p:cNvSpPr txBox="1"/>
            <p:nvPr/>
          </p:nvSpPr>
          <p:spPr>
            <a:xfrm>
              <a:off x="1291786" y="764054"/>
              <a:ext cx="4957200" cy="3150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Johannesburg</a:t>
              </a:r>
              <a:endParaRPr sz="1600" dirty="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14" name="Google Shape;394;p97">
              <a:extLst>
                <a:ext uri="{FF2B5EF4-FFF2-40B4-BE49-F238E27FC236}">
                  <a16:creationId xmlns:a16="http://schemas.microsoft.com/office/drawing/2014/main" id="{A8C47434-D1F3-0141-8115-ECE9745A9251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58223" y="603721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Google Shape;628;p115">
            <a:extLst>
              <a:ext uri="{FF2B5EF4-FFF2-40B4-BE49-F238E27FC236}">
                <a16:creationId xmlns:a16="http://schemas.microsoft.com/office/drawing/2014/main" id="{DD6EF6A7-E30A-F549-8100-CE8348CD1704}"/>
              </a:ext>
            </a:extLst>
          </p:cNvPr>
          <p:cNvSpPr txBox="1"/>
          <p:nvPr/>
        </p:nvSpPr>
        <p:spPr>
          <a:xfrm>
            <a:off x="2423159" y="3217443"/>
            <a:ext cx="8529300" cy="73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600" dirty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Layout Manipulation</a:t>
            </a:r>
            <a:endParaRPr sz="2600" dirty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" name="Google Shape;628;p115">
            <a:extLst>
              <a:ext uri="{FF2B5EF4-FFF2-40B4-BE49-F238E27FC236}">
                <a16:creationId xmlns:a16="http://schemas.microsoft.com/office/drawing/2014/main" id="{22ACD424-9B3E-1642-9E92-6AAFC246AC70}"/>
              </a:ext>
            </a:extLst>
          </p:cNvPr>
          <p:cNvSpPr txBox="1"/>
          <p:nvPr/>
        </p:nvSpPr>
        <p:spPr>
          <a:xfrm>
            <a:off x="2423159" y="3949705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600" dirty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Post Layout Manipulation</a:t>
            </a:r>
            <a:endParaRPr sz="2600" dirty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" name="Google Shape;628;p115">
            <a:extLst>
              <a:ext uri="{FF2B5EF4-FFF2-40B4-BE49-F238E27FC236}">
                <a16:creationId xmlns:a16="http://schemas.microsoft.com/office/drawing/2014/main" id="{32F8353C-C613-BF41-94D9-A200F554FC0A}"/>
              </a:ext>
            </a:extLst>
          </p:cNvPr>
          <p:cNvSpPr txBox="1"/>
          <p:nvPr/>
        </p:nvSpPr>
        <p:spPr>
          <a:xfrm>
            <a:off x="2442773" y="4584518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600" dirty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Decorators</a:t>
            </a:r>
            <a:endParaRPr sz="2600" dirty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67050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04"/>
          <p:cNvSpPr/>
          <p:nvPr/>
        </p:nvSpPr>
        <p:spPr>
          <a:xfrm>
            <a:off x="1198645" y="1209188"/>
            <a:ext cx="12233100" cy="5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MotionLayout</a:t>
            </a:r>
            <a:endParaRPr sz="72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259971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"/>
            <a:ext cx="14630400" cy="8229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795188-B5D1-624F-8545-640703019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166" y="1716546"/>
            <a:ext cx="7988300" cy="479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69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80"/>
            <a:ext cx="14630400" cy="8229568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106"/>
          <p:cNvSpPr txBox="1"/>
          <p:nvPr/>
        </p:nvSpPr>
        <p:spPr>
          <a:xfrm>
            <a:off x="1371610" y="2363971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What is it?</a:t>
            </a:r>
            <a:endParaRPr sz="3800" dirty="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Google Shape;628;p115">
            <a:extLst>
              <a:ext uri="{FF2B5EF4-FFF2-40B4-BE49-F238E27FC236}">
                <a16:creationId xmlns:a16="http://schemas.microsoft.com/office/drawing/2014/main" id="{A8A48F26-5B1C-204A-AA6E-71EC246E49C6}"/>
              </a:ext>
            </a:extLst>
          </p:cNvPr>
          <p:cNvSpPr txBox="1"/>
          <p:nvPr/>
        </p:nvSpPr>
        <p:spPr>
          <a:xfrm>
            <a:off x="2187632" y="3748109"/>
            <a:ext cx="8529300" cy="73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600" dirty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Subclass on ConstraintLayout</a:t>
            </a:r>
            <a:endParaRPr sz="2600" dirty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" name="Google Shape;628;p115">
            <a:extLst>
              <a:ext uri="{FF2B5EF4-FFF2-40B4-BE49-F238E27FC236}">
                <a16:creationId xmlns:a16="http://schemas.microsoft.com/office/drawing/2014/main" id="{18581D83-0B24-B04F-9DBA-1CF2159883DF}"/>
              </a:ext>
            </a:extLst>
          </p:cNvPr>
          <p:cNvSpPr txBox="1"/>
          <p:nvPr/>
        </p:nvSpPr>
        <p:spPr>
          <a:xfrm>
            <a:off x="2187632" y="4480371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600" dirty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Layout Animations (Constraint Sets)</a:t>
            </a:r>
            <a:endParaRPr sz="2600" dirty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" name="Google Shape;628;p115">
            <a:extLst>
              <a:ext uri="{FF2B5EF4-FFF2-40B4-BE49-F238E27FC236}">
                <a16:creationId xmlns:a16="http://schemas.microsoft.com/office/drawing/2014/main" id="{16CBF4A2-2271-574F-9697-AFDDEF890711}"/>
              </a:ext>
            </a:extLst>
          </p:cNvPr>
          <p:cNvSpPr txBox="1"/>
          <p:nvPr/>
        </p:nvSpPr>
        <p:spPr>
          <a:xfrm>
            <a:off x="2207246" y="5115184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600" dirty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Motion Scene Files</a:t>
            </a:r>
            <a:endParaRPr sz="2600" dirty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04"/>
          <p:cNvSpPr/>
          <p:nvPr/>
        </p:nvSpPr>
        <p:spPr>
          <a:xfrm>
            <a:off x="1198645" y="1209188"/>
            <a:ext cx="12233100" cy="5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Topics Covered</a:t>
            </a:r>
            <a:endParaRPr sz="72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"/>
            <a:ext cx="14630400" cy="8229568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106"/>
          <p:cNvSpPr txBox="1"/>
          <p:nvPr/>
        </p:nvSpPr>
        <p:spPr>
          <a:xfrm>
            <a:off x="1898083" y="2724190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Why another animation framework?</a:t>
            </a:r>
            <a:endParaRPr sz="3800" dirty="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25" name="Google Shape;525;p106"/>
          <p:cNvSpPr txBox="1"/>
          <p:nvPr/>
        </p:nvSpPr>
        <p:spPr>
          <a:xfrm>
            <a:off x="2133600" y="4036230"/>
            <a:ext cx="7619100" cy="18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ZA" sz="2000" dirty="0"/>
              <a:t>bridges the gap between layout transitions and complex motion handling by making use of declarative motion specification.</a:t>
            </a:r>
          </a:p>
        </p:txBody>
      </p:sp>
    </p:spTree>
    <p:extLst>
      <p:ext uri="{BB962C8B-B14F-4D97-AF65-F5344CB8AC3E}">
        <p14:creationId xmlns:p14="http://schemas.microsoft.com/office/powerpoint/2010/main" val="3992596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4043"/>
        </a:solidFill>
        <a:effectLst/>
      </p:bgPr>
    </p:bg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14"/>
          <p:cNvSpPr txBox="1">
            <a:spLocks noGrp="1"/>
          </p:cNvSpPr>
          <p:nvPr>
            <p:ph type="body" idx="4294967295"/>
          </p:nvPr>
        </p:nvSpPr>
        <p:spPr>
          <a:xfrm>
            <a:off x="1565565" y="2945609"/>
            <a:ext cx="12690764" cy="4466573"/>
          </a:xfrm>
          <a:prstGeom prst="rect">
            <a:avLst/>
          </a:prstGeom>
        </p:spPr>
        <p:txBody>
          <a:bodyPr spcFirstLastPara="1" wrap="square" lIns="146275" tIns="146275" rIns="146275" bIns="146275" anchor="t" anchorCtr="0">
            <a:noAutofit/>
          </a:bodyPr>
          <a:lstStyle/>
          <a:p>
            <a:pPr marL="44450" indent="0">
              <a:buNone/>
            </a:pPr>
            <a:r>
              <a:rPr lang="en-US" sz="2000" dirty="0">
                <a:solidFill>
                  <a:srgbClr val="99A8BA"/>
                </a:solidFill>
                <a:latin typeface="Menlo" panose="020B0609030804020204" pitchFamily="49" charset="0"/>
              </a:rPr>
              <a:t>implementation </a:t>
            </a:r>
            <a:r>
              <a:rPr lang="en-US" sz="2000" dirty="0">
                <a:solidFill>
                  <a:srgbClr val="587647"/>
                </a:solidFill>
                <a:latin typeface="Menlo" panose="020B0609030804020204" pitchFamily="49" charset="0"/>
              </a:rPr>
              <a:t>'androidx.constraintlayout:constraintlayout:2.0.0-alpha2'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2600"/>
              </a:spcAft>
              <a:buClr>
                <a:schemeClr val="dk1"/>
              </a:buClr>
              <a:buSzPts val="1700"/>
              <a:buFont typeface="Arial"/>
              <a:buNone/>
            </a:pPr>
            <a:endParaRPr sz="2400" dirty="0">
              <a:solidFill>
                <a:srgbClr val="039BE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2026189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4043"/>
        </a:solidFill>
        <a:effectLst/>
      </p:bgPr>
    </p:bg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14"/>
          <p:cNvSpPr txBox="1">
            <a:spLocks noGrp="1"/>
          </p:cNvSpPr>
          <p:nvPr>
            <p:ph type="body" idx="4294967295"/>
          </p:nvPr>
        </p:nvSpPr>
        <p:spPr>
          <a:xfrm>
            <a:off x="1551711" y="1712554"/>
            <a:ext cx="12690764" cy="4466573"/>
          </a:xfrm>
          <a:prstGeom prst="rect">
            <a:avLst/>
          </a:prstGeom>
        </p:spPr>
        <p:txBody>
          <a:bodyPr spcFirstLastPara="1" wrap="square" lIns="146275" tIns="146275" rIns="146275" bIns="146275" anchor="t" anchorCtr="0">
            <a:noAutofit/>
          </a:bodyPr>
          <a:lstStyle/>
          <a:p>
            <a:pPr marL="44450" indent="0">
              <a:buNone/>
            </a:pPr>
            <a:r>
              <a:rPr lang="en-US" sz="2000" dirty="0">
                <a:solidFill>
                  <a:srgbClr val="E1B358"/>
                </a:solidFill>
                <a:latin typeface="Menlo" panose="020B0609030804020204" pitchFamily="49" charset="0"/>
              </a:rPr>
              <a:t>&lt;androidx.constraintlayout.motion.widget.MotionLayout        	</a:t>
            </a:r>
            <a:r>
              <a:rPr lang="en-US" sz="2000" dirty="0">
                <a:solidFill>
                  <a:srgbClr val="ACACAC"/>
                </a:solidFill>
                <a:latin typeface="Menlo" panose="020B0609030804020204" pitchFamily="49" charset="0"/>
              </a:rPr>
              <a:t>xmlns:</a:t>
            </a:r>
            <a:r>
              <a:rPr lang="en-US" sz="2000" dirty="0">
                <a:solidFill>
                  <a:srgbClr val="85609A"/>
                </a:solidFill>
                <a:latin typeface="Menlo" panose="020B0609030804020204" pitchFamily="49" charset="0"/>
              </a:rPr>
              <a:t>android</a:t>
            </a:r>
            <a:r>
              <a:rPr lang="en-US" sz="2000" dirty="0">
                <a:solidFill>
                  <a:srgbClr val="ACACAC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587647"/>
                </a:solidFill>
                <a:latin typeface="Menlo" panose="020B0609030804020204" pitchFamily="49" charset="0"/>
              </a:rPr>
              <a:t>"http://schemas.android.com/apk/res/android"    	</a:t>
            </a:r>
            <a:r>
              <a:rPr lang="en-US" sz="2000" dirty="0">
                <a:solidFill>
                  <a:srgbClr val="ACACAC"/>
                </a:solidFill>
                <a:latin typeface="Menlo" panose="020B0609030804020204" pitchFamily="49" charset="0"/>
              </a:rPr>
              <a:t>xmlns:</a:t>
            </a:r>
            <a:r>
              <a:rPr lang="en-US" sz="2000" dirty="0">
                <a:solidFill>
                  <a:srgbClr val="85609A"/>
                </a:solidFill>
                <a:latin typeface="Menlo" panose="020B0609030804020204" pitchFamily="49" charset="0"/>
              </a:rPr>
              <a:t>app</a:t>
            </a:r>
            <a:r>
              <a:rPr lang="en-US" sz="2000" dirty="0">
                <a:solidFill>
                  <a:srgbClr val="ACACAC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587647"/>
                </a:solidFill>
                <a:latin typeface="Menlo" panose="020B0609030804020204" pitchFamily="49" charset="0"/>
              </a:rPr>
              <a:t>"http://schemas.android.com/apk/res-auto"    	</a:t>
            </a:r>
            <a:r>
              <a:rPr lang="en-US" sz="2000" dirty="0">
                <a:solidFill>
                  <a:srgbClr val="ACACAC"/>
                </a:solidFill>
                <a:latin typeface="Menlo" panose="020B0609030804020204" pitchFamily="49" charset="0"/>
              </a:rPr>
              <a:t>xmlns:</a:t>
            </a:r>
            <a:r>
              <a:rPr lang="en-US" sz="2000" dirty="0">
                <a:solidFill>
                  <a:srgbClr val="85609A"/>
                </a:solidFill>
                <a:latin typeface="Menlo" panose="020B0609030804020204" pitchFamily="49" charset="0"/>
              </a:rPr>
              <a:t>tools</a:t>
            </a:r>
            <a:r>
              <a:rPr lang="en-US" sz="2000" dirty="0">
                <a:solidFill>
                  <a:srgbClr val="ACACAC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587647"/>
                </a:solidFill>
                <a:latin typeface="Menlo" panose="020B0609030804020204" pitchFamily="49" charset="0"/>
              </a:rPr>
              <a:t>"http://schemas.android.com/tools"    	</a:t>
            </a:r>
            <a:r>
              <a:rPr lang="en-US" sz="2000" dirty="0">
                <a:solidFill>
                  <a:srgbClr val="85609A"/>
                </a:solidFill>
                <a:latin typeface="Menlo" panose="020B0609030804020204" pitchFamily="49" charset="0"/>
              </a:rPr>
              <a:t>android</a:t>
            </a:r>
            <a:r>
              <a:rPr lang="en-US" sz="2000" dirty="0">
                <a:solidFill>
                  <a:srgbClr val="ACACAC"/>
                </a:solidFill>
                <a:latin typeface="Menlo" panose="020B0609030804020204" pitchFamily="49" charset="0"/>
              </a:rPr>
              <a:t>:layout_width=</a:t>
            </a:r>
            <a:r>
              <a:rPr lang="en-US" sz="2000" dirty="0">
                <a:solidFill>
                  <a:srgbClr val="587647"/>
                </a:solidFill>
                <a:latin typeface="Menlo" panose="020B0609030804020204" pitchFamily="49" charset="0"/>
              </a:rPr>
              <a:t>"match_parent"    </a:t>
            </a:r>
          </a:p>
          <a:p>
            <a:pPr marL="44450" indent="0">
              <a:buNone/>
            </a:pPr>
            <a:r>
              <a:rPr lang="en-US" sz="2000" dirty="0">
                <a:solidFill>
                  <a:srgbClr val="85609A"/>
                </a:solidFill>
                <a:latin typeface="Menlo" panose="020B0609030804020204" pitchFamily="49" charset="0"/>
              </a:rPr>
              <a:t>	android</a:t>
            </a:r>
            <a:r>
              <a:rPr lang="en-US" sz="2000" dirty="0">
                <a:solidFill>
                  <a:srgbClr val="ACACAC"/>
                </a:solidFill>
                <a:latin typeface="Menlo" panose="020B0609030804020204" pitchFamily="49" charset="0"/>
              </a:rPr>
              <a:t>:layout_height=</a:t>
            </a:r>
            <a:r>
              <a:rPr lang="en-US" sz="2000" dirty="0">
                <a:solidFill>
                  <a:srgbClr val="587647"/>
                </a:solidFill>
                <a:latin typeface="Menlo" panose="020B0609030804020204" pitchFamily="49" charset="0"/>
              </a:rPr>
              <a:t>"match_parent"    </a:t>
            </a:r>
          </a:p>
          <a:p>
            <a:pPr marL="44450" indent="0">
              <a:buNone/>
            </a:pPr>
            <a:r>
              <a:rPr lang="en-US" sz="2000" dirty="0">
                <a:solidFill>
                  <a:srgbClr val="85609A"/>
                </a:solidFill>
                <a:latin typeface="Menlo" panose="020B0609030804020204" pitchFamily="49" charset="0"/>
              </a:rPr>
              <a:t>	app</a:t>
            </a:r>
            <a:r>
              <a:rPr lang="en-US" sz="2000" dirty="0">
                <a:solidFill>
                  <a:srgbClr val="ACACAC"/>
                </a:solidFill>
                <a:latin typeface="Menlo" panose="020B0609030804020204" pitchFamily="49" charset="0"/>
              </a:rPr>
              <a:t>:showPaths=</a:t>
            </a:r>
            <a:r>
              <a:rPr lang="en-US" sz="2000" dirty="0">
                <a:solidFill>
                  <a:srgbClr val="587647"/>
                </a:solidFill>
                <a:latin typeface="Menlo" panose="020B0609030804020204" pitchFamily="49" charset="0"/>
              </a:rPr>
              <a:t>"true"    </a:t>
            </a:r>
          </a:p>
          <a:p>
            <a:pPr marL="44450" indent="0">
              <a:buNone/>
            </a:pPr>
            <a:r>
              <a:rPr lang="en-US" sz="2000" dirty="0">
                <a:solidFill>
                  <a:srgbClr val="85609A"/>
                </a:solidFill>
                <a:latin typeface="Menlo" panose="020B0609030804020204" pitchFamily="49" charset="0"/>
              </a:rPr>
              <a:t>	app</a:t>
            </a:r>
            <a:r>
              <a:rPr lang="en-US" sz="2000" dirty="0">
                <a:solidFill>
                  <a:srgbClr val="ACACAC"/>
                </a:solidFill>
                <a:latin typeface="Menlo" panose="020B0609030804020204" pitchFamily="49" charset="0"/>
              </a:rPr>
              <a:t>:layoutDescription=</a:t>
            </a:r>
            <a:r>
              <a:rPr lang="en-US" sz="2000" dirty="0">
                <a:solidFill>
                  <a:srgbClr val="587647"/>
                </a:solidFill>
                <a:latin typeface="Menlo" panose="020B0609030804020204" pitchFamily="49" charset="0"/>
              </a:rPr>
              <a:t>"@xml/trans_01"    </a:t>
            </a:r>
          </a:p>
          <a:p>
            <a:pPr marL="44450" indent="0">
              <a:buNone/>
            </a:pPr>
            <a:r>
              <a:rPr lang="en-US" sz="2000" dirty="0">
                <a:solidFill>
                  <a:srgbClr val="85609A"/>
                </a:solidFill>
                <a:latin typeface="Menlo" panose="020B0609030804020204" pitchFamily="49" charset="0"/>
              </a:rPr>
              <a:t>	app</a:t>
            </a:r>
            <a:r>
              <a:rPr lang="en-US" sz="2000" dirty="0">
                <a:solidFill>
                  <a:srgbClr val="ACACAC"/>
                </a:solidFill>
                <a:latin typeface="Menlo" panose="020B0609030804020204" pitchFamily="49" charset="0"/>
              </a:rPr>
              <a:t>:applyMotionScene=</a:t>
            </a:r>
            <a:r>
              <a:rPr lang="en-US" sz="2000" dirty="0">
                <a:solidFill>
                  <a:srgbClr val="587647"/>
                </a:solidFill>
                <a:latin typeface="Menlo" panose="020B0609030804020204" pitchFamily="49" charset="0"/>
              </a:rPr>
              <a:t>"true"    </a:t>
            </a:r>
          </a:p>
          <a:p>
            <a:pPr marL="44450" indent="0">
              <a:buNone/>
            </a:pPr>
            <a:r>
              <a:rPr lang="en-US" sz="2000" dirty="0">
                <a:solidFill>
                  <a:srgbClr val="85609A"/>
                </a:solidFill>
                <a:latin typeface="Menlo" panose="020B0609030804020204" pitchFamily="49" charset="0"/>
              </a:rPr>
              <a:t>	app</a:t>
            </a:r>
            <a:r>
              <a:rPr lang="en-US" sz="2000" dirty="0">
                <a:solidFill>
                  <a:srgbClr val="ACACAC"/>
                </a:solidFill>
                <a:latin typeface="Menlo" panose="020B0609030804020204" pitchFamily="49" charset="0"/>
              </a:rPr>
              <a:t>:progress=</a:t>
            </a:r>
            <a:r>
              <a:rPr lang="en-US" sz="2000" dirty="0">
                <a:solidFill>
                  <a:srgbClr val="587647"/>
                </a:solidFill>
                <a:latin typeface="Menlo" panose="020B0609030804020204" pitchFamily="49" charset="0"/>
              </a:rPr>
              <a:t>"0.0"    </a:t>
            </a:r>
          </a:p>
          <a:p>
            <a:pPr marL="44450" indent="0">
              <a:buNone/>
            </a:pPr>
            <a:r>
              <a:rPr lang="en-US" sz="2000" dirty="0">
                <a:solidFill>
                  <a:srgbClr val="85609A"/>
                </a:solidFill>
                <a:latin typeface="Menlo" panose="020B0609030804020204" pitchFamily="49" charset="0"/>
              </a:rPr>
              <a:t>	app</a:t>
            </a:r>
            <a:r>
              <a:rPr lang="en-US" sz="2000" dirty="0">
                <a:solidFill>
                  <a:srgbClr val="ACACAC"/>
                </a:solidFill>
                <a:latin typeface="Menlo" panose="020B0609030804020204" pitchFamily="49" charset="0"/>
              </a:rPr>
              <a:t>:currentState=</a:t>
            </a:r>
            <a:r>
              <a:rPr lang="en-US" sz="2000" dirty="0">
                <a:solidFill>
                  <a:srgbClr val="587647"/>
                </a:solidFill>
                <a:latin typeface="Menlo" panose="020B0609030804020204" pitchFamily="49" charset="0"/>
              </a:rPr>
              <a:t>"@id/start"    </a:t>
            </a:r>
            <a:r>
              <a:rPr lang="en-US" sz="2000" dirty="0">
                <a:solidFill>
                  <a:srgbClr val="E1B358"/>
                </a:solidFill>
                <a:latin typeface="Menlo" panose="020B0609030804020204" pitchFamily="49" charset="0"/>
              </a:rPr>
              <a:t>&gt;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2600"/>
              </a:spcAft>
              <a:buClr>
                <a:schemeClr val="dk1"/>
              </a:buClr>
              <a:buSzPts val="1700"/>
              <a:buFont typeface="Arial"/>
              <a:buNone/>
            </a:pPr>
            <a:endParaRPr sz="2400" dirty="0">
              <a:solidFill>
                <a:srgbClr val="039BE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4130666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04"/>
          <p:cNvSpPr/>
          <p:nvPr/>
        </p:nvSpPr>
        <p:spPr>
          <a:xfrm>
            <a:off x="1198645" y="1209188"/>
            <a:ext cx="12233100" cy="5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Motion Scene File</a:t>
            </a:r>
            <a:endParaRPr sz="72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51729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BA284C-707F-A04C-AC04-B0F7C86C0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090" y="388126"/>
            <a:ext cx="5145809" cy="745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97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04"/>
          <p:cNvSpPr/>
          <p:nvPr/>
        </p:nvSpPr>
        <p:spPr>
          <a:xfrm>
            <a:off x="1198645" y="1209188"/>
            <a:ext cx="12233100" cy="5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ConstraintSet</a:t>
            </a:r>
            <a:endParaRPr sz="72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79596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onstraintSet…"/>
          <p:cNvSpPr txBox="1"/>
          <p:nvPr/>
        </p:nvSpPr>
        <p:spPr>
          <a:xfrm>
            <a:off x="2135302" y="3306250"/>
            <a:ext cx="2774800" cy="995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2863" tIns="42863" rIns="42863" bIns="42863" anchor="ctr">
            <a:spAutoFit/>
          </a:bodyPr>
          <a:lstStyle/>
          <a:p>
            <a:pPr>
              <a:defRPr sz="41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3460"/>
              <a:t>ConstraintSet</a:t>
            </a:r>
          </a:p>
          <a:p>
            <a:pPr>
              <a:defRPr sz="2900" b="0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447"/>
              <a:t>Reference</a:t>
            </a:r>
          </a:p>
        </p:txBody>
      </p:sp>
      <p:sp>
        <p:nvSpPr>
          <p:cNvPr id="207" name="Rectangle"/>
          <p:cNvSpPr/>
          <p:nvPr/>
        </p:nvSpPr>
        <p:spPr>
          <a:xfrm>
            <a:off x="7315200" y="-5925"/>
            <a:ext cx="7423041" cy="82402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2863" tIns="42863" rIns="42863" bIns="42863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856"/>
          </a:p>
        </p:txBody>
      </p:sp>
      <p:pic>
        <p:nvPicPr>
          <p:cNvPr id="209" name="motion_transition_reference.png" descr="motion_transition_referenc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83595" y="1573519"/>
            <a:ext cx="4286250" cy="609719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01944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onstraintSet…"/>
          <p:cNvSpPr txBox="1"/>
          <p:nvPr/>
        </p:nvSpPr>
        <p:spPr>
          <a:xfrm>
            <a:off x="2135302" y="3306250"/>
            <a:ext cx="2774800" cy="995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2863" tIns="42863" rIns="42863" bIns="42863" anchor="ctr">
            <a:spAutoFit/>
          </a:bodyPr>
          <a:lstStyle/>
          <a:p>
            <a:pPr>
              <a:defRPr sz="41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3460"/>
              <a:t>ConstraintSet</a:t>
            </a:r>
          </a:p>
          <a:p>
            <a:pPr>
              <a:defRPr sz="2900" b="0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447"/>
              <a:t>embed</a:t>
            </a:r>
          </a:p>
        </p:txBody>
      </p:sp>
      <p:sp>
        <p:nvSpPr>
          <p:cNvPr id="212" name="Rectangle"/>
          <p:cNvSpPr/>
          <p:nvPr/>
        </p:nvSpPr>
        <p:spPr>
          <a:xfrm>
            <a:off x="7204918" y="-5317"/>
            <a:ext cx="7423041" cy="82402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2863" tIns="42863" rIns="42863" bIns="42863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856"/>
          </a:p>
        </p:txBody>
      </p:sp>
      <p:pic>
        <p:nvPicPr>
          <p:cNvPr id="214" name="motion_transition_embed.png" descr="motion_transition_emb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73486" y="1445689"/>
            <a:ext cx="4286250" cy="609719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35055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onstraint…"/>
          <p:cNvSpPr txBox="1"/>
          <p:nvPr/>
        </p:nvSpPr>
        <p:spPr>
          <a:xfrm>
            <a:off x="2465022" y="3306250"/>
            <a:ext cx="2107950" cy="995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2863" tIns="42863" rIns="42863" bIns="42863" anchor="ctr">
            <a:spAutoFit/>
          </a:bodyPr>
          <a:lstStyle/>
          <a:p>
            <a:pPr>
              <a:defRPr sz="41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3460"/>
              <a:t>Constraint</a:t>
            </a:r>
          </a:p>
          <a:p>
            <a:pPr>
              <a:defRPr sz="2900" b="0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447"/>
              <a:t>interpolators</a:t>
            </a:r>
          </a:p>
        </p:txBody>
      </p:sp>
      <p:sp>
        <p:nvSpPr>
          <p:cNvPr id="217" name="Rectangle"/>
          <p:cNvSpPr/>
          <p:nvPr/>
        </p:nvSpPr>
        <p:spPr>
          <a:xfrm>
            <a:off x="7204918" y="-5317"/>
            <a:ext cx="7423041" cy="82402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2863" tIns="42863" rIns="42863" bIns="42863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856"/>
          </a:p>
        </p:txBody>
      </p:sp>
      <p:sp>
        <p:nvSpPr>
          <p:cNvPr id="219" name="alpha"/>
          <p:cNvSpPr txBox="1"/>
          <p:nvPr/>
        </p:nvSpPr>
        <p:spPr>
          <a:xfrm>
            <a:off x="8616388" y="2642188"/>
            <a:ext cx="5544165" cy="394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863" tIns="42863" rIns="42863" bIns="42863" anchor="ctr">
            <a:spAutoFit/>
          </a:bodyPr>
          <a:lstStyle>
            <a:lvl1pPr marL="333375" indent="-333375" algn="l">
              <a:buSzPct val="145000"/>
              <a:buChar char="•"/>
              <a:defRPr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000" dirty="0"/>
              <a:t>alpha</a:t>
            </a:r>
          </a:p>
        </p:txBody>
      </p:sp>
      <p:sp>
        <p:nvSpPr>
          <p:cNvPr id="220" name="visibility"/>
          <p:cNvSpPr txBox="1"/>
          <p:nvPr/>
        </p:nvSpPr>
        <p:spPr>
          <a:xfrm>
            <a:off x="8616388" y="3145823"/>
            <a:ext cx="5544165" cy="394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863" tIns="42863" rIns="42863" bIns="42863" anchor="ctr">
            <a:spAutoFit/>
          </a:bodyPr>
          <a:lstStyle>
            <a:lvl1pPr marL="333375" indent="-333375" algn="l">
              <a:buSzPct val="145000"/>
              <a:buChar char="•"/>
              <a:defRPr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000"/>
              <a:t>visibility</a:t>
            </a:r>
          </a:p>
        </p:txBody>
      </p:sp>
      <p:sp>
        <p:nvSpPr>
          <p:cNvPr id="221" name="elevation"/>
          <p:cNvSpPr txBox="1"/>
          <p:nvPr/>
        </p:nvSpPr>
        <p:spPr>
          <a:xfrm>
            <a:off x="8616388" y="3649457"/>
            <a:ext cx="5544165" cy="394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863" tIns="42863" rIns="42863" bIns="42863" anchor="ctr">
            <a:spAutoFit/>
          </a:bodyPr>
          <a:lstStyle>
            <a:lvl1pPr marL="333375" indent="-333375" algn="l">
              <a:buSzPct val="145000"/>
              <a:buChar char="•"/>
              <a:defRPr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000"/>
              <a:t>elevation</a:t>
            </a:r>
          </a:p>
        </p:txBody>
      </p:sp>
      <p:sp>
        <p:nvSpPr>
          <p:cNvPr id="222" name="rotation"/>
          <p:cNvSpPr txBox="1"/>
          <p:nvPr/>
        </p:nvSpPr>
        <p:spPr>
          <a:xfrm>
            <a:off x="8616388" y="4238816"/>
            <a:ext cx="5544165" cy="394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863" tIns="42863" rIns="42863" bIns="42863" anchor="ctr">
            <a:spAutoFit/>
          </a:bodyPr>
          <a:lstStyle>
            <a:lvl1pPr marL="333375" indent="-333375" algn="l">
              <a:buSzPct val="145000"/>
              <a:buChar char="•"/>
              <a:defRPr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000" dirty="0"/>
              <a:t>rotation</a:t>
            </a:r>
          </a:p>
        </p:txBody>
      </p:sp>
      <p:sp>
        <p:nvSpPr>
          <p:cNvPr id="223" name="translation"/>
          <p:cNvSpPr txBox="1"/>
          <p:nvPr/>
        </p:nvSpPr>
        <p:spPr>
          <a:xfrm>
            <a:off x="8616388" y="4828176"/>
            <a:ext cx="5544165" cy="394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863" tIns="42863" rIns="42863" bIns="42863" anchor="ctr">
            <a:spAutoFit/>
          </a:bodyPr>
          <a:lstStyle>
            <a:lvl1pPr marL="333375" indent="-333375" algn="l">
              <a:buSzPct val="145000"/>
              <a:buChar char="•"/>
              <a:defRPr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000"/>
              <a:t>translation</a:t>
            </a:r>
          </a:p>
        </p:txBody>
      </p:sp>
      <p:sp>
        <p:nvSpPr>
          <p:cNvPr id="224" name="scale"/>
          <p:cNvSpPr txBox="1"/>
          <p:nvPr/>
        </p:nvSpPr>
        <p:spPr>
          <a:xfrm>
            <a:off x="8616388" y="5331810"/>
            <a:ext cx="5544165" cy="394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863" tIns="42863" rIns="42863" bIns="42863" anchor="ctr">
            <a:spAutoFit/>
          </a:bodyPr>
          <a:lstStyle>
            <a:lvl1pPr marL="333375" indent="-333375" algn="l">
              <a:buSzPct val="145000"/>
              <a:buChar char="•"/>
              <a:defRPr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000"/>
              <a:t>scale</a:t>
            </a:r>
          </a:p>
        </p:txBody>
      </p:sp>
    </p:spTree>
    <p:extLst>
      <p:ext uri="{BB962C8B-B14F-4D97-AF65-F5344CB8AC3E}">
        <p14:creationId xmlns:p14="http://schemas.microsoft.com/office/powerpoint/2010/main" val="989878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onstraint…"/>
          <p:cNvSpPr txBox="1"/>
          <p:nvPr/>
        </p:nvSpPr>
        <p:spPr>
          <a:xfrm>
            <a:off x="2413264" y="3306250"/>
            <a:ext cx="2333973" cy="995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2863" tIns="42863" rIns="42863" bIns="42863" anchor="ctr">
            <a:spAutoFit/>
          </a:bodyPr>
          <a:lstStyle/>
          <a:p>
            <a:pPr>
              <a:defRPr sz="41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3460"/>
              <a:t>Constraint</a:t>
            </a:r>
          </a:p>
          <a:p>
            <a:pPr>
              <a:defRPr sz="2900" b="0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447"/>
              <a:t>CustomAttribute</a:t>
            </a:r>
          </a:p>
        </p:txBody>
      </p:sp>
      <p:sp>
        <p:nvSpPr>
          <p:cNvPr id="236" name="Rectangle"/>
          <p:cNvSpPr/>
          <p:nvPr/>
        </p:nvSpPr>
        <p:spPr>
          <a:xfrm>
            <a:off x="7204918" y="-10633"/>
            <a:ext cx="7423041" cy="82402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2863" tIns="42863" rIns="42863" bIns="42863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856"/>
          </a:p>
        </p:txBody>
      </p:sp>
      <p:pic>
        <p:nvPicPr>
          <p:cNvPr id="238" name="constraint_custom.png" descr="constraint_cust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19647" y="2844520"/>
            <a:ext cx="2700338" cy="29146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83245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105"/>
          <p:cNvPicPr preferRelativeResize="0"/>
          <p:nvPr/>
        </p:nvPicPr>
        <p:blipFill rotWithShape="1">
          <a:blip r:embed="rId3">
            <a:alphaModFix/>
          </a:blip>
          <a:srcRect r="53375"/>
          <a:stretch/>
        </p:blipFill>
        <p:spPr>
          <a:xfrm>
            <a:off x="202125" y="194700"/>
            <a:ext cx="1151625" cy="135025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105"/>
          <p:cNvSpPr txBox="1"/>
          <p:nvPr/>
        </p:nvSpPr>
        <p:spPr>
          <a:xfrm>
            <a:off x="1373100" y="742725"/>
            <a:ext cx="49572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Location</a:t>
            </a:r>
            <a:endParaRPr sz="1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13" name="Google Shape;513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8"/>
            <a:ext cx="14630400" cy="8229581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105"/>
          <p:cNvSpPr/>
          <p:nvPr/>
        </p:nvSpPr>
        <p:spPr>
          <a:xfrm>
            <a:off x="34150" y="56925"/>
            <a:ext cx="5361300" cy="234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391;p97">
            <a:extLst>
              <a:ext uri="{FF2B5EF4-FFF2-40B4-BE49-F238E27FC236}">
                <a16:creationId xmlns:a16="http://schemas.microsoft.com/office/drawing/2014/main" id="{435F98AC-F1A4-524C-A5C5-3A9DE898B201}"/>
              </a:ext>
            </a:extLst>
          </p:cNvPr>
          <p:cNvGrpSpPr/>
          <p:nvPr/>
        </p:nvGrpSpPr>
        <p:grpSpPr>
          <a:xfrm>
            <a:off x="686381" y="603721"/>
            <a:ext cx="5862705" cy="1496729"/>
            <a:chOff x="386281" y="603721"/>
            <a:chExt cx="5862705" cy="1496729"/>
          </a:xfrm>
        </p:grpSpPr>
        <p:pic>
          <p:nvPicPr>
            <p:cNvPr id="12" name="Google Shape;392;p97">
              <a:extLst>
                <a:ext uri="{FF2B5EF4-FFF2-40B4-BE49-F238E27FC236}">
                  <a16:creationId xmlns:a16="http://schemas.microsoft.com/office/drawing/2014/main" id="{566C6C52-6DCD-814E-933B-1515931CF02F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393;p97">
              <a:extLst>
                <a:ext uri="{FF2B5EF4-FFF2-40B4-BE49-F238E27FC236}">
                  <a16:creationId xmlns:a16="http://schemas.microsoft.com/office/drawing/2014/main" id="{9EB8959D-4118-9D45-8312-F4718A4E902A}"/>
                </a:ext>
              </a:extLst>
            </p:cNvPr>
            <p:cNvSpPr txBox="1"/>
            <p:nvPr/>
          </p:nvSpPr>
          <p:spPr>
            <a:xfrm>
              <a:off x="1291786" y="764054"/>
              <a:ext cx="4957200" cy="3150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Johannesburg</a:t>
              </a:r>
              <a:endParaRPr sz="1600" dirty="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14" name="Google Shape;394;p97">
              <a:extLst>
                <a:ext uri="{FF2B5EF4-FFF2-40B4-BE49-F238E27FC236}">
                  <a16:creationId xmlns:a16="http://schemas.microsoft.com/office/drawing/2014/main" id="{A8C47434-D1F3-0141-8115-ECE9745A9251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58223" y="603721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Google Shape;628;p115">
            <a:extLst>
              <a:ext uri="{FF2B5EF4-FFF2-40B4-BE49-F238E27FC236}">
                <a16:creationId xmlns:a16="http://schemas.microsoft.com/office/drawing/2014/main" id="{DD6EF6A7-E30A-F549-8100-CE8348CD1704}"/>
              </a:ext>
            </a:extLst>
          </p:cNvPr>
          <p:cNvSpPr txBox="1"/>
          <p:nvPr/>
        </p:nvSpPr>
        <p:spPr>
          <a:xfrm>
            <a:off x="1591886" y="2810746"/>
            <a:ext cx="8529300" cy="73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600" dirty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ConstraintProperties</a:t>
            </a:r>
            <a:endParaRPr sz="2600" dirty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" name="Google Shape;628;p115">
            <a:extLst>
              <a:ext uri="{FF2B5EF4-FFF2-40B4-BE49-F238E27FC236}">
                <a16:creationId xmlns:a16="http://schemas.microsoft.com/office/drawing/2014/main" id="{22ACD424-9B3E-1642-9E92-6AAFC246AC70}"/>
              </a:ext>
            </a:extLst>
          </p:cNvPr>
          <p:cNvSpPr txBox="1"/>
          <p:nvPr/>
        </p:nvSpPr>
        <p:spPr>
          <a:xfrm>
            <a:off x="1591886" y="3543008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600" dirty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ConstraintLayoutState</a:t>
            </a:r>
            <a:endParaRPr sz="2600" dirty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" name="Google Shape;628;p115">
            <a:extLst>
              <a:ext uri="{FF2B5EF4-FFF2-40B4-BE49-F238E27FC236}">
                <a16:creationId xmlns:a16="http://schemas.microsoft.com/office/drawing/2014/main" id="{32F8353C-C613-BF41-94D9-A200F554FC0A}"/>
              </a:ext>
            </a:extLst>
          </p:cNvPr>
          <p:cNvSpPr txBox="1"/>
          <p:nvPr/>
        </p:nvSpPr>
        <p:spPr>
          <a:xfrm>
            <a:off x="1611500" y="4177821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600" dirty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Helpers</a:t>
            </a:r>
            <a:endParaRPr sz="2600" dirty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" name="Google Shape;628;p115">
            <a:extLst>
              <a:ext uri="{FF2B5EF4-FFF2-40B4-BE49-F238E27FC236}">
                <a16:creationId xmlns:a16="http://schemas.microsoft.com/office/drawing/2014/main" id="{043148A4-A109-3D46-A4B6-9419472DA784}"/>
              </a:ext>
            </a:extLst>
          </p:cNvPr>
          <p:cNvSpPr txBox="1"/>
          <p:nvPr/>
        </p:nvSpPr>
        <p:spPr>
          <a:xfrm>
            <a:off x="1636723" y="4828657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600" dirty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MotionLayout</a:t>
            </a:r>
            <a:endParaRPr sz="2600" dirty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25514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KeyFrames…"/>
          <p:cNvSpPr txBox="1"/>
          <p:nvPr/>
        </p:nvSpPr>
        <p:spPr>
          <a:xfrm>
            <a:off x="2343173" y="3306250"/>
            <a:ext cx="2354813" cy="995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2863" tIns="42863" rIns="42863" bIns="42863" anchor="ctr">
            <a:spAutoFit/>
          </a:bodyPr>
          <a:lstStyle/>
          <a:p>
            <a:pPr>
              <a:defRPr sz="41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3460"/>
              <a:t>KeyFrames</a:t>
            </a:r>
          </a:p>
          <a:p>
            <a:pPr>
              <a:defRPr sz="2900" b="0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447"/>
              <a:t>CustomAttribute</a:t>
            </a:r>
          </a:p>
        </p:txBody>
      </p:sp>
      <p:sp>
        <p:nvSpPr>
          <p:cNvPr id="241" name="Rectangle"/>
          <p:cNvSpPr/>
          <p:nvPr/>
        </p:nvSpPr>
        <p:spPr>
          <a:xfrm>
            <a:off x="7207359" y="-10633"/>
            <a:ext cx="7423041" cy="82402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2863" tIns="42863" rIns="42863" bIns="42863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856" dirty="0"/>
          </a:p>
        </p:txBody>
      </p:sp>
      <p:pic>
        <p:nvPicPr>
          <p:cNvPr id="243" name="motion_keyframe_position.png" descr="motion_keyframe_posi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95338" y="1373819"/>
            <a:ext cx="4286250" cy="609719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059584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KeyFrames…"/>
          <p:cNvSpPr txBox="1"/>
          <p:nvPr/>
        </p:nvSpPr>
        <p:spPr>
          <a:xfrm>
            <a:off x="2343173" y="3306250"/>
            <a:ext cx="2354813" cy="995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2863" tIns="42863" rIns="42863" bIns="42863" anchor="ctr">
            <a:spAutoFit/>
          </a:bodyPr>
          <a:lstStyle/>
          <a:p>
            <a:pPr>
              <a:defRPr sz="41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3460"/>
              <a:t>KeyFrames</a:t>
            </a:r>
          </a:p>
          <a:p>
            <a:pPr>
              <a:defRPr sz="2900" b="0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447"/>
              <a:t>CustomAttribute</a:t>
            </a:r>
          </a:p>
        </p:txBody>
      </p:sp>
      <p:sp>
        <p:nvSpPr>
          <p:cNvPr id="246" name="Rectangle"/>
          <p:cNvSpPr/>
          <p:nvPr/>
        </p:nvSpPr>
        <p:spPr>
          <a:xfrm>
            <a:off x="7204918" y="0"/>
            <a:ext cx="7423041" cy="82402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2863" tIns="42863" rIns="42863" bIns="42863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856"/>
          </a:p>
        </p:txBody>
      </p:sp>
      <p:pic>
        <p:nvPicPr>
          <p:cNvPr id="248" name="keyPosition.png" descr="keyPosi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7688" y="2475851"/>
            <a:ext cx="2689622" cy="39862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63437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KeyFrames…"/>
          <p:cNvSpPr txBox="1"/>
          <p:nvPr/>
        </p:nvSpPr>
        <p:spPr>
          <a:xfrm>
            <a:off x="2343173" y="3306250"/>
            <a:ext cx="2354813" cy="995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2863" tIns="42863" rIns="42863" bIns="42863" anchor="ctr">
            <a:spAutoFit/>
          </a:bodyPr>
          <a:lstStyle/>
          <a:p>
            <a:pPr>
              <a:defRPr sz="41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3460"/>
              <a:t>KeyFrames</a:t>
            </a:r>
          </a:p>
          <a:p>
            <a:pPr>
              <a:defRPr sz="2900" b="0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447"/>
              <a:t>CustomAttribute</a:t>
            </a:r>
          </a:p>
        </p:txBody>
      </p:sp>
      <p:sp>
        <p:nvSpPr>
          <p:cNvPr id="251" name="Rectangle"/>
          <p:cNvSpPr/>
          <p:nvPr/>
        </p:nvSpPr>
        <p:spPr>
          <a:xfrm>
            <a:off x="7204918" y="-10633"/>
            <a:ext cx="7423041" cy="82402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2863" tIns="42863" rIns="42863" bIns="42863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856"/>
          </a:p>
        </p:txBody>
      </p:sp>
      <p:pic>
        <p:nvPicPr>
          <p:cNvPr id="253" name="scurve.gif" descr="scurve.gi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07550" y="538127"/>
            <a:ext cx="4017776" cy="714271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089681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KeyFrames…"/>
          <p:cNvSpPr txBox="1"/>
          <p:nvPr/>
        </p:nvSpPr>
        <p:spPr>
          <a:xfrm>
            <a:off x="2343173" y="3306250"/>
            <a:ext cx="2354813" cy="995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2863" tIns="42863" rIns="42863" bIns="42863" anchor="ctr">
            <a:spAutoFit/>
          </a:bodyPr>
          <a:lstStyle/>
          <a:p>
            <a:pPr>
              <a:defRPr sz="41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3460"/>
              <a:t>KeyFrames</a:t>
            </a:r>
          </a:p>
          <a:p>
            <a:pPr>
              <a:defRPr sz="2900" b="0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447"/>
              <a:t>key attribute</a:t>
            </a:r>
          </a:p>
        </p:txBody>
      </p:sp>
      <p:sp>
        <p:nvSpPr>
          <p:cNvPr id="256" name="Rectangle"/>
          <p:cNvSpPr/>
          <p:nvPr/>
        </p:nvSpPr>
        <p:spPr>
          <a:xfrm>
            <a:off x="7204918" y="-5317"/>
            <a:ext cx="7423041" cy="82402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2863" tIns="42863" rIns="42863" bIns="42863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856"/>
          </a:p>
        </p:txBody>
      </p:sp>
      <p:pic>
        <p:nvPicPr>
          <p:cNvPr id="258" name="motion_keyframe_key_attributes.png" descr="motion_keyframe_key_attribut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71272" y="1400229"/>
            <a:ext cx="4286251" cy="609719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014465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KeyFrames…"/>
          <p:cNvSpPr txBox="1"/>
          <p:nvPr/>
        </p:nvSpPr>
        <p:spPr>
          <a:xfrm>
            <a:off x="2343173" y="3306250"/>
            <a:ext cx="2354813" cy="995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2863" tIns="42863" rIns="42863" bIns="42863" anchor="ctr">
            <a:spAutoFit/>
          </a:bodyPr>
          <a:lstStyle/>
          <a:p>
            <a:pPr>
              <a:defRPr sz="41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3460"/>
              <a:t>KeyFrames</a:t>
            </a:r>
          </a:p>
          <a:p>
            <a:pPr>
              <a:defRPr sz="2900" b="0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447"/>
              <a:t>key attribute</a:t>
            </a:r>
          </a:p>
        </p:txBody>
      </p:sp>
      <p:sp>
        <p:nvSpPr>
          <p:cNvPr id="261" name="Rectangle"/>
          <p:cNvSpPr/>
          <p:nvPr/>
        </p:nvSpPr>
        <p:spPr>
          <a:xfrm>
            <a:off x="7204918" y="-5317"/>
            <a:ext cx="7423041" cy="82402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2863" tIns="42863" rIns="42863" bIns="42863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856"/>
          </a:p>
        </p:txBody>
      </p:sp>
      <p:pic>
        <p:nvPicPr>
          <p:cNvPr id="263" name="key_attribute.png" descr="key_attribu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4972" y="2534244"/>
            <a:ext cx="2689622" cy="316110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000420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KeyFrames…"/>
          <p:cNvSpPr txBox="1"/>
          <p:nvPr/>
        </p:nvSpPr>
        <p:spPr>
          <a:xfrm>
            <a:off x="1063691" y="3613072"/>
            <a:ext cx="5289911" cy="619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2863" tIns="42863" rIns="42863" bIns="42863" anchor="ctr">
            <a:spAutoFit/>
          </a:bodyPr>
          <a:lstStyle/>
          <a:p>
            <a:pPr>
              <a:defRPr sz="41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3460" dirty="0"/>
              <a:t>More Complex Animations</a:t>
            </a:r>
            <a:endParaRPr sz="3460" dirty="0"/>
          </a:p>
        </p:txBody>
      </p:sp>
      <p:sp>
        <p:nvSpPr>
          <p:cNvPr id="251" name="Rectangle"/>
          <p:cNvSpPr/>
          <p:nvPr/>
        </p:nvSpPr>
        <p:spPr>
          <a:xfrm>
            <a:off x="7204918" y="-10633"/>
            <a:ext cx="7423041" cy="82402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2863" tIns="42863" rIns="42863" bIns="42863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856"/>
          </a:p>
        </p:txBody>
      </p:sp>
      <p:pic>
        <p:nvPicPr>
          <p:cNvPr id="2" name="dstv_live.mp4">
            <a:hlinkClick r:id="" action="ppaction://media"/>
            <a:extLst>
              <a:ext uri="{FF2B5EF4-FFF2-40B4-BE49-F238E27FC236}">
                <a16:creationId xmlns:a16="http://schemas.microsoft.com/office/drawing/2014/main" id="{980E45B0-C728-744E-AA44-25A577537D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0" y="550960"/>
            <a:ext cx="4092575" cy="711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3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04"/>
          <p:cNvSpPr/>
          <p:nvPr/>
        </p:nvSpPr>
        <p:spPr>
          <a:xfrm>
            <a:off x="1198645" y="1209188"/>
            <a:ext cx="12233100" cy="5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 err="1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Demo..maybe</a:t>
            </a:r>
            <a:endParaRPr sz="72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2021426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oon!!"/>
          <p:cNvSpPr txBox="1"/>
          <p:nvPr/>
        </p:nvSpPr>
        <p:spPr>
          <a:xfrm>
            <a:off x="2892134" y="3494539"/>
            <a:ext cx="1370569" cy="619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2863" tIns="42863" rIns="42863" bIns="42863" anchor="ctr">
            <a:spAutoFit/>
          </a:bodyPr>
          <a:lstStyle>
            <a:lvl1pPr>
              <a:defRPr sz="41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460" dirty="0"/>
              <a:t>Soon!!</a:t>
            </a:r>
          </a:p>
        </p:txBody>
      </p:sp>
      <p:sp>
        <p:nvSpPr>
          <p:cNvPr id="266" name="Rectangle"/>
          <p:cNvSpPr/>
          <p:nvPr/>
        </p:nvSpPr>
        <p:spPr>
          <a:xfrm>
            <a:off x="7204918" y="-25948"/>
            <a:ext cx="7423041" cy="82402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2863" tIns="42863" rIns="42863" bIns="42863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856"/>
          </a:p>
        </p:txBody>
      </p:sp>
      <p:pic>
        <p:nvPicPr>
          <p:cNvPr id="268" name="soon.gif" descr="soon.gi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32883" y="2374185"/>
            <a:ext cx="7167110" cy="41671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522118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30400" cy="8229581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120"/>
          <p:cNvSpPr txBox="1"/>
          <p:nvPr/>
        </p:nvSpPr>
        <p:spPr>
          <a:xfrm>
            <a:off x="847125" y="3400000"/>
            <a:ext cx="6145800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Thank you!</a:t>
            </a:r>
            <a:endParaRPr sz="64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" name="Google Shape;389;p97">
            <a:extLst>
              <a:ext uri="{FF2B5EF4-FFF2-40B4-BE49-F238E27FC236}">
                <a16:creationId xmlns:a16="http://schemas.microsoft.com/office/drawing/2014/main" id="{1234C735-569C-C048-963C-F78025A166D5}"/>
              </a:ext>
            </a:extLst>
          </p:cNvPr>
          <p:cNvSpPr txBox="1"/>
          <p:nvPr/>
        </p:nvSpPr>
        <p:spPr>
          <a:xfrm>
            <a:off x="2716825" y="6600350"/>
            <a:ext cx="68269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Kurt Mbanje, Multichoice</a:t>
            </a:r>
            <a:endParaRPr sz="2400" dirty="0">
              <a:solidFill>
                <a:srgbClr val="5F6368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@ckurtm</a:t>
            </a:r>
            <a:endParaRPr sz="2400" dirty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" name="Google Shape;390;p97">
            <a:extLst>
              <a:ext uri="{FF2B5EF4-FFF2-40B4-BE49-F238E27FC236}">
                <a16:creationId xmlns:a16="http://schemas.microsoft.com/office/drawing/2014/main" id="{03F6800C-0966-D64D-9CA4-0333E26DCBA3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74073" y="5915450"/>
            <a:ext cx="2104502" cy="2066614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2" name="Google Shape;391;p97">
            <a:extLst>
              <a:ext uri="{FF2B5EF4-FFF2-40B4-BE49-F238E27FC236}">
                <a16:creationId xmlns:a16="http://schemas.microsoft.com/office/drawing/2014/main" id="{D4A38057-417C-6A46-A436-0C54513607C3}"/>
              </a:ext>
            </a:extLst>
          </p:cNvPr>
          <p:cNvGrpSpPr/>
          <p:nvPr/>
        </p:nvGrpSpPr>
        <p:grpSpPr>
          <a:xfrm>
            <a:off x="686381" y="603721"/>
            <a:ext cx="5862705" cy="1496729"/>
            <a:chOff x="386281" y="603721"/>
            <a:chExt cx="5862705" cy="1496729"/>
          </a:xfrm>
        </p:grpSpPr>
        <p:pic>
          <p:nvPicPr>
            <p:cNvPr id="13" name="Google Shape;392;p97">
              <a:extLst>
                <a:ext uri="{FF2B5EF4-FFF2-40B4-BE49-F238E27FC236}">
                  <a16:creationId xmlns:a16="http://schemas.microsoft.com/office/drawing/2014/main" id="{A0ECE53B-4A92-2A4B-A211-1615AF495061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393;p97">
              <a:extLst>
                <a:ext uri="{FF2B5EF4-FFF2-40B4-BE49-F238E27FC236}">
                  <a16:creationId xmlns:a16="http://schemas.microsoft.com/office/drawing/2014/main" id="{CFE8E5E4-4CC8-D749-ADFF-FB77E0F20626}"/>
                </a:ext>
              </a:extLst>
            </p:cNvPr>
            <p:cNvSpPr txBox="1"/>
            <p:nvPr/>
          </p:nvSpPr>
          <p:spPr>
            <a:xfrm>
              <a:off x="1291786" y="764054"/>
              <a:ext cx="4957200" cy="3150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Johannesburg</a:t>
              </a:r>
              <a:endParaRPr sz="1600" dirty="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15" name="Google Shape;394;p97">
              <a:extLst>
                <a:ext uri="{FF2B5EF4-FFF2-40B4-BE49-F238E27FC236}">
                  <a16:creationId xmlns:a16="http://schemas.microsoft.com/office/drawing/2014/main" id="{2367AABD-8F05-9544-B2B6-FB7C3EB07249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58223" y="603721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"/>
            <a:ext cx="14630400" cy="8229581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121"/>
          <p:cNvSpPr txBox="1"/>
          <p:nvPr/>
        </p:nvSpPr>
        <p:spPr>
          <a:xfrm>
            <a:off x="914410" y="298675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Q&amp;A</a:t>
            </a:r>
            <a:endParaRPr sz="6400" dirty="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8" name="Google Shape;688;p121"/>
          <p:cNvSpPr txBox="1"/>
          <p:nvPr/>
        </p:nvSpPr>
        <p:spPr>
          <a:xfrm>
            <a:off x="914410" y="417930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Ask me anything… or not</a:t>
            </a:r>
            <a:endParaRPr sz="2600" dirty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9" name="Google Shape;391;p97">
            <a:extLst>
              <a:ext uri="{FF2B5EF4-FFF2-40B4-BE49-F238E27FC236}">
                <a16:creationId xmlns:a16="http://schemas.microsoft.com/office/drawing/2014/main" id="{DA36C338-14D2-4841-BA46-FD871F83A16A}"/>
              </a:ext>
            </a:extLst>
          </p:cNvPr>
          <p:cNvGrpSpPr/>
          <p:nvPr/>
        </p:nvGrpSpPr>
        <p:grpSpPr>
          <a:xfrm>
            <a:off x="686381" y="603721"/>
            <a:ext cx="5862705" cy="1496729"/>
            <a:chOff x="386281" y="603721"/>
            <a:chExt cx="5862705" cy="1496729"/>
          </a:xfrm>
        </p:grpSpPr>
        <p:pic>
          <p:nvPicPr>
            <p:cNvPr id="10" name="Google Shape;392;p97">
              <a:extLst>
                <a:ext uri="{FF2B5EF4-FFF2-40B4-BE49-F238E27FC236}">
                  <a16:creationId xmlns:a16="http://schemas.microsoft.com/office/drawing/2014/main" id="{FE463142-596D-354B-AAA7-2566F0F9C473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393;p97">
              <a:extLst>
                <a:ext uri="{FF2B5EF4-FFF2-40B4-BE49-F238E27FC236}">
                  <a16:creationId xmlns:a16="http://schemas.microsoft.com/office/drawing/2014/main" id="{2F3EAAC2-D47C-E64F-9027-F62BCD726A50}"/>
                </a:ext>
              </a:extLst>
            </p:cNvPr>
            <p:cNvSpPr txBox="1"/>
            <p:nvPr/>
          </p:nvSpPr>
          <p:spPr>
            <a:xfrm>
              <a:off x="1291786" y="764054"/>
              <a:ext cx="4957200" cy="3150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Johannesburg</a:t>
              </a:r>
              <a:endParaRPr sz="1600" dirty="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12" name="Google Shape;394;p97">
              <a:extLst>
                <a:ext uri="{FF2B5EF4-FFF2-40B4-BE49-F238E27FC236}">
                  <a16:creationId xmlns:a16="http://schemas.microsoft.com/office/drawing/2014/main" id="{6AF06670-01AE-DF43-BAA5-6AEEE5AFFA91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8223" y="603721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04"/>
          <p:cNvSpPr/>
          <p:nvPr/>
        </p:nvSpPr>
        <p:spPr>
          <a:xfrm>
            <a:off x="1198645" y="1209188"/>
            <a:ext cx="12233100" cy="5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ConstraintProperties</a:t>
            </a:r>
            <a:endParaRPr sz="72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03772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"/>
            <a:ext cx="14630400" cy="8229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795188-B5D1-624F-8545-640703019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166" y="2167941"/>
            <a:ext cx="7988300" cy="389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19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04"/>
          <p:cNvSpPr/>
          <p:nvPr/>
        </p:nvSpPr>
        <p:spPr>
          <a:xfrm>
            <a:off x="1198645" y="1209188"/>
            <a:ext cx="12233100" cy="5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ConstraintLayoutStates</a:t>
            </a:r>
            <a:endParaRPr sz="72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971734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KeyFrames…"/>
          <p:cNvSpPr txBox="1"/>
          <p:nvPr/>
        </p:nvSpPr>
        <p:spPr>
          <a:xfrm>
            <a:off x="2536891" y="3799973"/>
            <a:ext cx="1812998" cy="619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2863" tIns="42863" rIns="42863" bIns="42863" anchor="ctr">
            <a:spAutoFit/>
          </a:bodyPr>
          <a:lstStyle/>
          <a:p>
            <a:pPr>
              <a:defRPr sz="41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3460" dirty="0"/>
              <a:t>Example</a:t>
            </a:r>
            <a:endParaRPr sz="3460" dirty="0"/>
          </a:p>
        </p:txBody>
      </p:sp>
      <p:sp>
        <p:nvSpPr>
          <p:cNvPr id="251" name="Rectangle"/>
          <p:cNvSpPr/>
          <p:nvPr/>
        </p:nvSpPr>
        <p:spPr>
          <a:xfrm>
            <a:off x="7204918" y="-10633"/>
            <a:ext cx="7423041" cy="82402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2863" tIns="42863" rIns="42863" bIns="42863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856"/>
          </a:p>
        </p:txBody>
      </p:sp>
      <p:pic>
        <p:nvPicPr>
          <p:cNvPr id="3" name="dstv_retry.mp4">
            <a:hlinkClick r:id="" action="ppaction://media"/>
            <a:extLst>
              <a:ext uri="{FF2B5EF4-FFF2-40B4-BE49-F238E27FC236}">
                <a16:creationId xmlns:a16="http://schemas.microsoft.com/office/drawing/2014/main" id="{50E21C40-26B4-AD43-9D81-EA52A43C96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18045" y="460347"/>
            <a:ext cx="4196785" cy="729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629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105"/>
          <p:cNvPicPr preferRelativeResize="0"/>
          <p:nvPr/>
        </p:nvPicPr>
        <p:blipFill rotWithShape="1">
          <a:blip r:embed="rId3">
            <a:alphaModFix/>
          </a:blip>
          <a:srcRect r="53375"/>
          <a:stretch/>
        </p:blipFill>
        <p:spPr>
          <a:xfrm>
            <a:off x="202125" y="194700"/>
            <a:ext cx="1151625" cy="135025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105"/>
          <p:cNvSpPr txBox="1"/>
          <p:nvPr/>
        </p:nvSpPr>
        <p:spPr>
          <a:xfrm>
            <a:off x="1373100" y="742725"/>
            <a:ext cx="49572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Location</a:t>
            </a:r>
            <a:endParaRPr sz="1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13" name="Google Shape;513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0702"/>
            <a:ext cx="14630400" cy="8229581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105"/>
          <p:cNvSpPr/>
          <p:nvPr/>
        </p:nvSpPr>
        <p:spPr>
          <a:xfrm>
            <a:off x="34150" y="56925"/>
            <a:ext cx="5361300" cy="234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391;p97">
            <a:extLst>
              <a:ext uri="{FF2B5EF4-FFF2-40B4-BE49-F238E27FC236}">
                <a16:creationId xmlns:a16="http://schemas.microsoft.com/office/drawing/2014/main" id="{435F98AC-F1A4-524C-A5C5-3A9DE898B201}"/>
              </a:ext>
            </a:extLst>
          </p:cNvPr>
          <p:cNvGrpSpPr/>
          <p:nvPr/>
        </p:nvGrpSpPr>
        <p:grpSpPr>
          <a:xfrm>
            <a:off x="686381" y="603721"/>
            <a:ext cx="5862705" cy="1496729"/>
            <a:chOff x="386281" y="603721"/>
            <a:chExt cx="5862705" cy="1496729"/>
          </a:xfrm>
        </p:grpSpPr>
        <p:pic>
          <p:nvPicPr>
            <p:cNvPr id="12" name="Google Shape;392;p97">
              <a:extLst>
                <a:ext uri="{FF2B5EF4-FFF2-40B4-BE49-F238E27FC236}">
                  <a16:creationId xmlns:a16="http://schemas.microsoft.com/office/drawing/2014/main" id="{566C6C52-6DCD-814E-933B-1515931CF02F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393;p97">
              <a:extLst>
                <a:ext uri="{FF2B5EF4-FFF2-40B4-BE49-F238E27FC236}">
                  <a16:creationId xmlns:a16="http://schemas.microsoft.com/office/drawing/2014/main" id="{9EB8959D-4118-9D45-8312-F4718A4E902A}"/>
                </a:ext>
              </a:extLst>
            </p:cNvPr>
            <p:cNvSpPr txBox="1"/>
            <p:nvPr/>
          </p:nvSpPr>
          <p:spPr>
            <a:xfrm>
              <a:off x="1291786" y="764054"/>
              <a:ext cx="4957200" cy="3150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Johannesburg</a:t>
              </a:r>
              <a:endParaRPr sz="1600" dirty="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14" name="Google Shape;394;p97">
              <a:extLst>
                <a:ext uri="{FF2B5EF4-FFF2-40B4-BE49-F238E27FC236}">
                  <a16:creationId xmlns:a16="http://schemas.microsoft.com/office/drawing/2014/main" id="{A8C47434-D1F3-0141-8115-ECE9745A9251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58223" y="603721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0" name="Google Shape;510;p105"/>
          <p:cNvSpPr txBox="1"/>
          <p:nvPr/>
        </p:nvSpPr>
        <p:spPr>
          <a:xfrm>
            <a:off x="916483" y="3714316"/>
            <a:ext cx="9295857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Pre 2.0: ConstraintSet</a:t>
            </a:r>
            <a:endParaRPr sz="4800" dirty="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4043"/>
        </a:solidFill>
        <a:effectLst/>
      </p:bgPr>
    </p:bg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14"/>
          <p:cNvSpPr txBox="1">
            <a:spLocks noGrp="1"/>
          </p:cNvSpPr>
          <p:nvPr>
            <p:ph type="body" idx="4294967295"/>
          </p:nvPr>
        </p:nvSpPr>
        <p:spPr>
          <a:xfrm>
            <a:off x="692727" y="936700"/>
            <a:ext cx="13001073" cy="63789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>
            <a:noAutofit/>
          </a:bodyPr>
          <a:lstStyle/>
          <a:p>
            <a:pPr marL="44450" indent="0">
              <a:buNone/>
            </a:pPr>
            <a:r>
              <a:rPr lang="en-US" sz="2400" dirty="0">
                <a:solidFill>
                  <a:srgbClr val="BF6426"/>
                </a:solidFill>
                <a:latin typeface="Menlo" panose="020B0609030804020204" pitchFamily="49" charset="0"/>
              </a:rPr>
              <a:t>...</a:t>
            </a:r>
          </a:p>
          <a:p>
            <a:pPr marL="44450" indent="0">
              <a:buNone/>
            </a:pPr>
            <a:endParaRPr lang="en-US" sz="2400" dirty="0">
              <a:solidFill>
                <a:srgbClr val="BF6426"/>
              </a:solidFill>
              <a:latin typeface="Menlo" panose="020B0609030804020204" pitchFamily="49" charset="0"/>
            </a:endParaRPr>
          </a:p>
          <a:p>
            <a:pPr marL="44450" indent="0">
              <a:buNone/>
            </a:pPr>
            <a:r>
              <a:rPr lang="en-US" sz="2000" dirty="0">
                <a:solidFill>
                  <a:srgbClr val="BF6426"/>
                </a:solidFill>
                <a:latin typeface="Menlo" panose="020B0609030804020204" pitchFamily="49" charset="0"/>
              </a:rPr>
              <a:t>val </a:t>
            </a:r>
            <a:r>
              <a:rPr lang="en-US" sz="2000" dirty="0">
                <a:solidFill>
                  <a:srgbClr val="99A8BA"/>
                </a:solidFill>
                <a:latin typeface="Menlo" panose="020B0609030804020204" pitchFamily="49" charset="0"/>
              </a:rPr>
              <a:t>constraintLayout = findViewById&lt;ConstraintLayout&gt;(R.id.</a:t>
            </a:r>
            <a:r>
              <a:rPr lang="en-US" sz="2000" i="1" dirty="0">
                <a:solidFill>
                  <a:srgbClr val="85609A"/>
                </a:solidFill>
                <a:latin typeface="Menlo" panose="020B0609030804020204" pitchFamily="49" charset="0"/>
              </a:rPr>
              <a:t>constraint1</a:t>
            </a:r>
            <a:r>
              <a:rPr lang="en-US" sz="2000" dirty="0">
                <a:solidFill>
                  <a:srgbClr val="99A8BA"/>
                </a:solidFill>
                <a:latin typeface="Menlo" panose="020B0609030804020204" pitchFamily="49" charset="0"/>
              </a:rPr>
              <a:t>)</a:t>
            </a:r>
          </a:p>
          <a:p>
            <a:pPr marL="44450" indent="0">
              <a:buNone/>
            </a:pPr>
            <a:r>
              <a:rPr lang="en-US" sz="2000" dirty="0">
                <a:solidFill>
                  <a:srgbClr val="BF6426"/>
                </a:solidFill>
                <a:latin typeface="Menlo" panose="020B0609030804020204" pitchFamily="49" charset="0"/>
              </a:rPr>
              <a:t>val </a:t>
            </a:r>
            <a:r>
              <a:rPr lang="en-US" sz="2000" dirty="0">
                <a:solidFill>
                  <a:srgbClr val="99A8BA"/>
                </a:solidFill>
                <a:latin typeface="Menlo" panose="020B0609030804020204" pitchFamily="49" charset="0"/>
              </a:rPr>
              <a:t>constraintSet1 = ConstraintSet()</a:t>
            </a:r>
          </a:p>
          <a:p>
            <a:pPr marL="44450" indent="0">
              <a:buNone/>
            </a:pPr>
            <a:r>
              <a:rPr lang="en-US" sz="2000" dirty="0">
                <a:solidFill>
                  <a:srgbClr val="99A8BA"/>
                </a:solidFill>
                <a:latin typeface="Menlo" panose="020B0609030804020204" pitchFamily="49" charset="0"/>
              </a:rPr>
              <a:t> constraintSet1.clone(constraintLayout)</a:t>
            </a:r>
          </a:p>
          <a:p>
            <a:pPr marL="44450" indent="0">
              <a:buNone/>
            </a:pPr>
            <a:r>
              <a:rPr lang="en-US" sz="2000" dirty="0">
                <a:solidFill>
                  <a:srgbClr val="BF6426"/>
                </a:solidFill>
                <a:latin typeface="Menlo" panose="020B0609030804020204" pitchFamily="49" charset="0"/>
              </a:rPr>
              <a:t>val </a:t>
            </a:r>
            <a:r>
              <a:rPr lang="en-US" sz="2000" dirty="0">
                <a:solidFill>
                  <a:srgbClr val="99A8BA"/>
                </a:solidFill>
                <a:latin typeface="Menlo" panose="020B0609030804020204" pitchFamily="49" charset="0"/>
              </a:rPr>
              <a:t>constraintSet2 = ConstraintSet()</a:t>
            </a:r>
          </a:p>
          <a:p>
            <a:pPr marL="44450" indent="0">
              <a:buNone/>
            </a:pPr>
            <a:r>
              <a:rPr lang="en-US" sz="2000" dirty="0">
                <a:solidFill>
                  <a:srgbClr val="99A8BA"/>
                </a:solidFill>
                <a:latin typeface="Menlo" panose="020B0609030804020204" pitchFamily="49" charset="0"/>
              </a:rPr>
              <a:t> constraintSet2.clone(</a:t>
            </a:r>
            <a:r>
              <a:rPr lang="en-US" sz="2000" dirty="0">
                <a:solidFill>
                  <a:srgbClr val="BF6426"/>
                </a:solidFill>
                <a:latin typeface="Menlo" panose="020B0609030804020204" pitchFamily="49" charset="0"/>
              </a:rPr>
              <a:t>this,</a:t>
            </a:r>
            <a:r>
              <a:rPr lang="en-US" sz="2000" dirty="0">
                <a:solidFill>
                  <a:srgbClr val="99A8BA"/>
                </a:solidFill>
                <a:latin typeface="Menlo" panose="020B0609030804020204" pitchFamily="49" charset="0"/>
              </a:rPr>
              <a:t>R.layout.</a:t>
            </a:r>
            <a:r>
              <a:rPr lang="en-US" sz="2000" i="1" dirty="0">
                <a:solidFill>
                  <a:srgbClr val="85609A"/>
                </a:solidFill>
                <a:latin typeface="Menlo" panose="020B0609030804020204" pitchFamily="49" charset="0"/>
              </a:rPr>
              <a:t>state_02</a:t>
            </a:r>
            <a:r>
              <a:rPr lang="en-US" sz="2000" dirty="0">
                <a:solidFill>
                  <a:srgbClr val="99A8BA"/>
                </a:solidFill>
                <a:latin typeface="Menlo" panose="020B0609030804020204" pitchFamily="49" charset="0"/>
              </a:rPr>
              <a:t>)</a:t>
            </a:r>
          </a:p>
          <a:p>
            <a:pPr marL="44450" indent="0">
              <a:buNone/>
            </a:pPr>
            <a:r>
              <a:rPr lang="en-US" sz="2000" dirty="0">
                <a:solidFill>
                  <a:srgbClr val="BF6426"/>
                </a:solidFill>
                <a:latin typeface="Menlo" panose="020B0609030804020204" pitchFamily="49" charset="0"/>
              </a:rPr>
              <a:t>var </a:t>
            </a:r>
            <a:r>
              <a:rPr lang="en-US" sz="2000" dirty="0">
                <a:solidFill>
                  <a:srgbClr val="99A8BA"/>
                </a:solidFill>
                <a:latin typeface="Menlo" panose="020B0609030804020204" pitchFamily="49" charset="0"/>
              </a:rPr>
              <a:t>changed = </a:t>
            </a:r>
            <a:r>
              <a:rPr lang="en-US" sz="2000" dirty="0">
                <a:solidFill>
                  <a:srgbClr val="BF6426"/>
                </a:solidFill>
                <a:latin typeface="Menlo" panose="020B0609030804020204" pitchFamily="49" charset="0"/>
              </a:rPr>
              <a:t>false</a:t>
            </a:r>
          </a:p>
          <a:p>
            <a:pPr marL="44450" indent="0">
              <a:buNone/>
            </a:pPr>
            <a:endParaRPr lang="en-US" sz="2000" dirty="0">
              <a:solidFill>
                <a:srgbClr val="BF6426"/>
              </a:solidFill>
              <a:latin typeface="Menlo" panose="020B0609030804020204" pitchFamily="49" charset="0"/>
            </a:endParaRPr>
          </a:p>
          <a:p>
            <a:pPr marL="44450" indent="0">
              <a:buNone/>
            </a:pPr>
            <a:r>
              <a:rPr lang="en-US" sz="2000" dirty="0">
                <a:solidFill>
                  <a:srgbClr val="99A8BA"/>
                </a:solidFill>
                <a:latin typeface="Menlo" panose="020B0609030804020204" pitchFamily="49" charset="0"/>
              </a:rPr>
              <a:t>findViewById&lt;Button&gt;(R.id.</a:t>
            </a:r>
            <a:r>
              <a:rPr lang="en-US" sz="2000" i="1" dirty="0">
                <a:solidFill>
                  <a:srgbClr val="85609A"/>
                </a:solidFill>
                <a:latin typeface="Menlo" panose="020B0609030804020204" pitchFamily="49" charset="0"/>
              </a:rPr>
              <a:t>button</a:t>
            </a:r>
            <a:r>
              <a:rPr lang="en-US" sz="2000" dirty="0">
                <a:solidFill>
                  <a:srgbClr val="99A8BA"/>
                </a:solidFill>
                <a:latin typeface="Menlo" panose="020B0609030804020204" pitchFamily="49" charset="0"/>
              </a:rPr>
              <a:t>).setOnClickListener </a:t>
            </a:r>
            <a:r>
              <a:rPr lang="en-US" sz="2000" b="1" dirty="0">
                <a:solidFill>
                  <a:srgbClr val="99A8BA"/>
                </a:solidFill>
                <a:latin typeface="Menlo" panose="020B0609030804020204" pitchFamily="49" charset="0"/>
              </a:rPr>
              <a:t>{ </a:t>
            </a:r>
            <a:r>
              <a:rPr lang="en-US" sz="2000" dirty="0">
                <a:solidFill>
                  <a:srgbClr val="99A8BA"/>
                </a:solidFill>
                <a:latin typeface="Menlo" panose="020B0609030804020204" pitchFamily="49" charset="0"/>
              </a:rPr>
              <a:t>(</a:t>
            </a:r>
          </a:p>
          <a:p>
            <a:pPr marL="44450" indent="0">
              <a:buNone/>
            </a:pPr>
            <a:r>
              <a:rPr lang="en-US" sz="2000" dirty="0">
                <a:solidFill>
                  <a:srgbClr val="99A8BA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BF6426"/>
                </a:solidFill>
                <a:latin typeface="Menlo" panose="020B0609030804020204" pitchFamily="49" charset="0"/>
              </a:rPr>
              <a:t>if </a:t>
            </a:r>
            <a:r>
              <a:rPr lang="en-US" sz="2000" dirty="0">
                <a:solidFill>
                  <a:srgbClr val="99A8BA"/>
                </a:solidFill>
                <a:latin typeface="Menlo" panose="020B0609030804020204" pitchFamily="49" charset="0"/>
              </a:rPr>
              <a:t>(changed) {      </a:t>
            </a:r>
          </a:p>
          <a:p>
            <a:pPr marL="44450" indent="0">
              <a:buNone/>
            </a:pPr>
            <a:r>
              <a:rPr lang="en-US" sz="2000" dirty="0">
                <a:solidFill>
                  <a:srgbClr val="99A8BA"/>
                </a:solidFill>
                <a:latin typeface="Menlo" panose="020B0609030804020204" pitchFamily="49" charset="0"/>
              </a:rPr>
              <a:t>   constraintSet1    </a:t>
            </a:r>
          </a:p>
          <a:p>
            <a:pPr marL="44450" indent="0">
              <a:buNone/>
            </a:pPr>
            <a:r>
              <a:rPr lang="en-US" sz="2000" dirty="0">
                <a:solidFill>
                  <a:srgbClr val="99A8BA"/>
                </a:solidFill>
                <a:latin typeface="Menlo" panose="020B0609030804020204" pitchFamily="49" charset="0"/>
              </a:rPr>
              <a:t> } </a:t>
            </a:r>
            <a:r>
              <a:rPr lang="en-US" sz="2000" dirty="0">
                <a:solidFill>
                  <a:srgbClr val="BF6426"/>
                </a:solidFill>
                <a:latin typeface="Menlo" panose="020B0609030804020204" pitchFamily="49" charset="0"/>
              </a:rPr>
              <a:t>else </a:t>
            </a:r>
            <a:r>
              <a:rPr lang="en-US" sz="2000" dirty="0">
                <a:solidFill>
                  <a:srgbClr val="99A8BA"/>
                </a:solidFill>
                <a:latin typeface="Menlo" panose="020B0609030804020204" pitchFamily="49" charset="0"/>
              </a:rPr>
              <a:t>{        </a:t>
            </a:r>
          </a:p>
          <a:p>
            <a:pPr marL="44450" indent="0">
              <a:buNone/>
            </a:pPr>
            <a:r>
              <a:rPr lang="en-US" sz="2000" dirty="0">
                <a:solidFill>
                  <a:srgbClr val="99A8BA"/>
                </a:solidFill>
                <a:latin typeface="Menlo" panose="020B0609030804020204" pitchFamily="49" charset="0"/>
              </a:rPr>
              <a:t>   constraintSet2    </a:t>
            </a:r>
          </a:p>
          <a:p>
            <a:pPr marL="44450" indent="0">
              <a:buNone/>
            </a:pPr>
            <a:r>
              <a:rPr lang="en-US" sz="2000" dirty="0">
                <a:solidFill>
                  <a:srgbClr val="99A8BA"/>
                </a:solidFill>
                <a:latin typeface="Menlo" panose="020B0609030804020204" pitchFamily="49" charset="0"/>
              </a:rPr>
              <a:t> }).applyTo(constraintLayout)   </a:t>
            </a:r>
          </a:p>
          <a:p>
            <a:pPr marL="44450" indent="0">
              <a:buNone/>
            </a:pPr>
            <a:r>
              <a:rPr lang="en-US" sz="2000" dirty="0">
                <a:solidFill>
                  <a:srgbClr val="99A8BA"/>
                </a:solidFill>
                <a:latin typeface="Menlo" panose="020B0609030804020204" pitchFamily="49" charset="0"/>
              </a:rPr>
              <a:t>  changed = !changed</a:t>
            </a:r>
          </a:p>
          <a:p>
            <a:pPr marL="44450" indent="0">
              <a:buNone/>
            </a:pPr>
            <a:r>
              <a:rPr lang="en-US" sz="2000" b="1" dirty="0">
                <a:solidFill>
                  <a:srgbClr val="99A8BA"/>
                </a:solidFill>
                <a:latin typeface="Menlo" panose="020B0609030804020204" pitchFamily="49" charset="0"/>
              </a:rPr>
              <a:t>}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2600"/>
              </a:spcAft>
              <a:buClr>
                <a:schemeClr val="dk1"/>
              </a:buClr>
              <a:buSzPts val="1700"/>
              <a:buFont typeface="Arial"/>
              <a:buNone/>
            </a:pPr>
            <a:endParaRPr sz="2400" dirty="0">
              <a:solidFill>
                <a:srgbClr val="039BE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816841872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DB4437"/>
      </a:accent2>
      <a:accent3>
        <a:srgbClr val="3F3F3F"/>
      </a:accent3>
      <a:accent4>
        <a:srgbClr val="254A89"/>
      </a:accent4>
      <a:accent5>
        <a:srgbClr val="7B261F"/>
      </a:accent5>
      <a:accent6>
        <a:srgbClr val="232323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918</TotalTime>
  <Words>295</Words>
  <Application>Microsoft Macintosh PowerPoint</Application>
  <PresentationFormat>Custom</PresentationFormat>
  <Paragraphs>113</Paragraphs>
  <Slides>39</Slides>
  <Notes>27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Roboto Light</vt:lpstr>
      <vt:lpstr>Roboto</vt:lpstr>
      <vt:lpstr>Roboto Mono</vt:lpstr>
      <vt:lpstr>Google Sans Medium</vt:lpstr>
      <vt:lpstr>Google Sans</vt:lpstr>
      <vt:lpstr>Menlo</vt:lpstr>
      <vt:lpstr>Arial</vt:lpstr>
      <vt:lpstr>Material</vt:lpstr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Kurt Mbanje</cp:lastModifiedBy>
  <cp:revision>34</cp:revision>
  <dcterms:modified xsi:type="dcterms:W3CDTF">2018-12-01T13:03:07Z</dcterms:modified>
</cp:coreProperties>
</file>